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10" r:id="rId43"/>
    <p:sldId id="311" r:id="rId44"/>
    <p:sldId id="312" r:id="rId45"/>
    <p:sldId id="313" r:id="rId46"/>
    <p:sldId id="314" r:id="rId47"/>
    <p:sldId id="315" r:id="rId48"/>
    <p:sldId id="316" r:id="rId49"/>
    <p:sldId id="317" r:id="rId50"/>
    <p:sldId id="318" r:id="rId51"/>
    <p:sldId id="320" r:id="rId52"/>
    <p:sldId id="321" r:id="rId53"/>
    <p:sldId id="322" r:id="rId54"/>
    <p:sldId id="323" r:id="rId55"/>
    <p:sldId id="324" r:id="rId56"/>
    <p:sldId id="325" r:id="rId57"/>
    <p:sldId id="326" r:id="rId58"/>
    <p:sldId id="327" r:id="rId59"/>
    <p:sldId id="328" r:id="rId60"/>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B3CD1-3538-4171-AA2E-67CD8A7CC672}" v="34" dt="2025-07-15T23:39:00.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ip Morrow" userId="5146e31414dc7c7f" providerId="LiveId" clId="{DEDB3CD1-3538-4171-AA2E-67CD8A7CC672}"/>
    <pc:docChg chg="custSel addSld delSld modSld">
      <pc:chgData name="Skip Morrow" userId="5146e31414dc7c7f" providerId="LiveId" clId="{DEDB3CD1-3538-4171-AA2E-67CD8A7CC672}" dt="2025-07-15T23:39:00.037" v="312"/>
      <pc:docMkLst>
        <pc:docMk/>
      </pc:docMkLst>
      <pc:sldChg chg="del">
        <pc:chgData name="Skip Morrow" userId="5146e31414dc7c7f" providerId="LiveId" clId="{DEDB3CD1-3538-4171-AA2E-67CD8A7CC672}" dt="2025-07-15T23:31:55.670" v="150" actId="47"/>
        <pc:sldMkLst>
          <pc:docMk/>
          <pc:sldMk cId="3170614692" sldId="283"/>
        </pc:sldMkLst>
      </pc:sldChg>
      <pc:sldChg chg="del">
        <pc:chgData name="Skip Morrow" userId="5146e31414dc7c7f" providerId="LiveId" clId="{DEDB3CD1-3538-4171-AA2E-67CD8A7CC672}" dt="2025-07-15T23:31:55.670" v="150" actId="47"/>
        <pc:sldMkLst>
          <pc:docMk/>
          <pc:sldMk cId="2016492107" sldId="284"/>
        </pc:sldMkLst>
      </pc:sldChg>
      <pc:sldChg chg="del">
        <pc:chgData name="Skip Morrow" userId="5146e31414dc7c7f" providerId="LiveId" clId="{DEDB3CD1-3538-4171-AA2E-67CD8A7CC672}" dt="2025-07-15T23:31:55.670" v="150" actId="47"/>
        <pc:sldMkLst>
          <pc:docMk/>
          <pc:sldMk cId="1829975437" sldId="285"/>
        </pc:sldMkLst>
      </pc:sldChg>
      <pc:sldChg chg="del">
        <pc:chgData name="Skip Morrow" userId="5146e31414dc7c7f" providerId="LiveId" clId="{DEDB3CD1-3538-4171-AA2E-67CD8A7CC672}" dt="2025-07-15T23:31:55.670" v="150" actId="47"/>
        <pc:sldMkLst>
          <pc:docMk/>
          <pc:sldMk cId="2023665523" sldId="286"/>
        </pc:sldMkLst>
      </pc:sldChg>
      <pc:sldChg chg="del">
        <pc:chgData name="Skip Morrow" userId="5146e31414dc7c7f" providerId="LiveId" clId="{DEDB3CD1-3538-4171-AA2E-67CD8A7CC672}" dt="2025-07-15T23:31:55.670" v="150" actId="47"/>
        <pc:sldMkLst>
          <pc:docMk/>
          <pc:sldMk cId="3125078806" sldId="287"/>
        </pc:sldMkLst>
      </pc:sldChg>
      <pc:sldChg chg="del">
        <pc:chgData name="Skip Morrow" userId="5146e31414dc7c7f" providerId="LiveId" clId="{DEDB3CD1-3538-4171-AA2E-67CD8A7CC672}" dt="2025-07-15T23:31:55.670" v="150" actId="47"/>
        <pc:sldMkLst>
          <pc:docMk/>
          <pc:sldMk cId="1522284520" sldId="288"/>
        </pc:sldMkLst>
      </pc:sldChg>
      <pc:sldChg chg="del">
        <pc:chgData name="Skip Morrow" userId="5146e31414dc7c7f" providerId="LiveId" clId="{DEDB3CD1-3538-4171-AA2E-67CD8A7CC672}" dt="2025-07-15T23:31:55.670" v="150" actId="47"/>
        <pc:sldMkLst>
          <pc:docMk/>
          <pc:sldMk cId="846110654" sldId="289"/>
        </pc:sldMkLst>
      </pc:sldChg>
      <pc:sldChg chg="modSp mod">
        <pc:chgData name="Skip Morrow" userId="5146e31414dc7c7f" providerId="LiveId" clId="{DEDB3CD1-3538-4171-AA2E-67CD8A7CC672}" dt="2025-07-15T23:32:40.107" v="151" actId="6549"/>
        <pc:sldMkLst>
          <pc:docMk/>
          <pc:sldMk cId="133760131" sldId="295"/>
        </pc:sldMkLst>
        <pc:spChg chg="mod">
          <ac:chgData name="Skip Morrow" userId="5146e31414dc7c7f" providerId="LiveId" clId="{DEDB3CD1-3538-4171-AA2E-67CD8A7CC672}" dt="2025-07-15T23:32:40.107" v="151" actId="6549"/>
          <ac:spMkLst>
            <pc:docMk/>
            <pc:sldMk cId="133760131" sldId="295"/>
            <ac:spMk id="4" creationId="{6D357899-330D-CC9F-96AE-CBA01735DF6A}"/>
          </ac:spMkLst>
        </pc:spChg>
      </pc:sldChg>
      <pc:sldChg chg="addSp modSp mod">
        <pc:chgData name="Skip Morrow" userId="5146e31414dc7c7f" providerId="LiveId" clId="{DEDB3CD1-3538-4171-AA2E-67CD8A7CC672}" dt="2025-07-15T23:35:43.953" v="287" actId="20577"/>
        <pc:sldMkLst>
          <pc:docMk/>
          <pc:sldMk cId="1539045513" sldId="297"/>
        </pc:sldMkLst>
        <pc:spChg chg="add mod">
          <ac:chgData name="Skip Morrow" userId="5146e31414dc7c7f" providerId="LiveId" clId="{DEDB3CD1-3538-4171-AA2E-67CD8A7CC672}" dt="2025-07-15T23:35:43.953" v="287" actId="20577"/>
          <ac:spMkLst>
            <pc:docMk/>
            <pc:sldMk cId="1539045513" sldId="297"/>
            <ac:spMk id="6" creationId="{2303BA4B-04C2-CDC9-EB3D-27BD5B4E3525}"/>
          </ac:spMkLst>
        </pc:spChg>
      </pc:sldChg>
      <pc:sldChg chg="addSp modSp">
        <pc:chgData name="Skip Morrow" userId="5146e31414dc7c7f" providerId="LiveId" clId="{DEDB3CD1-3538-4171-AA2E-67CD8A7CC672}" dt="2025-07-15T23:37:36.697" v="288"/>
        <pc:sldMkLst>
          <pc:docMk/>
          <pc:sldMk cId="3490223838" sldId="298"/>
        </pc:sldMkLst>
        <pc:spChg chg="add mod">
          <ac:chgData name="Skip Morrow" userId="5146e31414dc7c7f" providerId="LiveId" clId="{DEDB3CD1-3538-4171-AA2E-67CD8A7CC672}" dt="2025-07-15T23:37:36.697" v="288"/>
          <ac:spMkLst>
            <pc:docMk/>
            <pc:sldMk cId="3490223838" sldId="298"/>
            <ac:spMk id="5" creationId="{1EF959A2-D2BF-7FB8-6C7A-89B0CB64BDC0}"/>
          </ac:spMkLst>
        </pc:spChg>
        <pc:spChg chg="add mod">
          <ac:chgData name="Skip Morrow" userId="5146e31414dc7c7f" providerId="LiveId" clId="{DEDB3CD1-3538-4171-AA2E-67CD8A7CC672}" dt="2025-07-15T23:37:36.697" v="288"/>
          <ac:spMkLst>
            <pc:docMk/>
            <pc:sldMk cId="3490223838" sldId="298"/>
            <ac:spMk id="6" creationId="{A5E35518-E31B-5460-5266-5A4EFE461824}"/>
          </ac:spMkLst>
        </pc:spChg>
      </pc:sldChg>
      <pc:sldChg chg="addSp modSp">
        <pc:chgData name="Skip Morrow" userId="5146e31414dc7c7f" providerId="LiveId" clId="{DEDB3CD1-3538-4171-AA2E-67CD8A7CC672}" dt="2025-07-15T23:37:39.166" v="289"/>
        <pc:sldMkLst>
          <pc:docMk/>
          <pc:sldMk cId="386360618" sldId="299"/>
        </pc:sldMkLst>
        <pc:spChg chg="add mod">
          <ac:chgData name="Skip Morrow" userId="5146e31414dc7c7f" providerId="LiveId" clId="{DEDB3CD1-3538-4171-AA2E-67CD8A7CC672}" dt="2025-07-15T23:37:39.166" v="289"/>
          <ac:spMkLst>
            <pc:docMk/>
            <pc:sldMk cId="386360618" sldId="299"/>
            <ac:spMk id="5" creationId="{63E06EF2-DFF3-69E7-7F86-80AF0E77AC4B}"/>
          </ac:spMkLst>
        </pc:spChg>
        <pc:spChg chg="add mod">
          <ac:chgData name="Skip Morrow" userId="5146e31414dc7c7f" providerId="LiveId" clId="{DEDB3CD1-3538-4171-AA2E-67CD8A7CC672}" dt="2025-07-15T23:37:39.166" v="289"/>
          <ac:spMkLst>
            <pc:docMk/>
            <pc:sldMk cId="386360618" sldId="299"/>
            <ac:spMk id="6" creationId="{D9345D8A-6238-558D-BC92-5EDA320082C7}"/>
          </ac:spMkLst>
        </pc:spChg>
      </pc:sldChg>
      <pc:sldChg chg="addSp modSp">
        <pc:chgData name="Skip Morrow" userId="5146e31414dc7c7f" providerId="LiveId" clId="{DEDB3CD1-3538-4171-AA2E-67CD8A7CC672}" dt="2025-07-15T23:37:40.753" v="290"/>
        <pc:sldMkLst>
          <pc:docMk/>
          <pc:sldMk cId="1020344243" sldId="300"/>
        </pc:sldMkLst>
        <pc:spChg chg="add mod">
          <ac:chgData name="Skip Morrow" userId="5146e31414dc7c7f" providerId="LiveId" clId="{DEDB3CD1-3538-4171-AA2E-67CD8A7CC672}" dt="2025-07-15T23:37:40.753" v="290"/>
          <ac:spMkLst>
            <pc:docMk/>
            <pc:sldMk cId="1020344243" sldId="300"/>
            <ac:spMk id="4" creationId="{1BD11461-5DB0-CC7A-4158-FBDF348BE06D}"/>
          </ac:spMkLst>
        </pc:spChg>
        <pc:spChg chg="add mod">
          <ac:chgData name="Skip Morrow" userId="5146e31414dc7c7f" providerId="LiveId" clId="{DEDB3CD1-3538-4171-AA2E-67CD8A7CC672}" dt="2025-07-15T23:37:40.753" v="290"/>
          <ac:spMkLst>
            <pc:docMk/>
            <pc:sldMk cId="1020344243" sldId="300"/>
            <ac:spMk id="5" creationId="{E2F95DC6-1587-DD75-F21A-C81C1309EE45}"/>
          </ac:spMkLst>
        </pc:spChg>
      </pc:sldChg>
      <pc:sldChg chg="addSp modSp">
        <pc:chgData name="Skip Morrow" userId="5146e31414dc7c7f" providerId="LiveId" clId="{DEDB3CD1-3538-4171-AA2E-67CD8A7CC672}" dt="2025-07-15T23:37:42.417" v="291"/>
        <pc:sldMkLst>
          <pc:docMk/>
          <pc:sldMk cId="1074851456" sldId="301"/>
        </pc:sldMkLst>
        <pc:spChg chg="add mod">
          <ac:chgData name="Skip Morrow" userId="5146e31414dc7c7f" providerId="LiveId" clId="{DEDB3CD1-3538-4171-AA2E-67CD8A7CC672}" dt="2025-07-15T23:37:42.417" v="291"/>
          <ac:spMkLst>
            <pc:docMk/>
            <pc:sldMk cId="1074851456" sldId="301"/>
            <ac:spMk id="4" creationId="{181DEA26-785D-6277-7CAD-075913461D13}"/>
          </ac:spMkLst>
        </pc:spChg>
        <pc:spChg chg="add mod">
          <ac:chgData name="Skip Morrow" userId="5146e31414dc7c7f" providerId="LiveId" clId="{DEDB3CD1-3538-4171-AA2E-67CD8A7CC672}" dt="2025-07-15T23:37:42.417" v="291"/>
          <ac:spMkLst>
            <pc:docMk/>
            <pc:sldMk cId="1074851456" sldId="301"/>
            <ac:spMk id="5" creationId="{BF9F953D-D4C6-A7AB-DEAD-88AC285F66F9}"/>
          </ac:spMkLst>
        </pc:spChg>
      </pc:sldChg>
      <pc:sldChg chg="addSp modSp">
        <pc:chgData name="Skip Morrow" userId="5146e31414dc7c7f" providerId="LiveId" clId="{DEDB3CD1-3538-4171-AA2E-67CD8A7CC672}" dt="2025-07-15T23:37:45.020" v="292"/>
        <pc:sldMkLst>
          <pc:docMk/>
          <pc:sldMk cId="3966191686" sldId="302"/>
        </pc:sldMkLst>
        <pc:spChg chg="add mod">
          <ac:chgData name="Skip Morrow" userId="5146e31414dc7c7f" providerId="LiveId" clId="{DEDB3CD1-3538-4171-AA2E-67CD8A7CC672}" dt="2025-07-15T23:37:45.020" v="292"/>
          <ac:spMkLst>
            <pc:docMk/>
            <pc:sldMk cId="3966191686" sldId="302"/>
            <ac:spMk id="4" creationId="{5D6040EC-49E0-BFB5-3862-AC66C1753C77}"/>
          </ac:spMkLst>
        </pc:spChg>
        <pc:spChg chg="add mod">
          <ac:chgData name="Skip Morrow" userId="5146e31414dc7c7f" providerId="LiveId" clId="{DEDB3CD1-3538-4171-AA2E-67CD8A7CC672}" dt="2025-07-15T23:37:45.020" v="292"/>
          <ac:spMkLst>
            <pc:docMk/>
            <pc:sldMk cId="3966191686" sldId="302"/>
            <ac:spMk id="5" creationId="{5FF70474-3C85-016A-65B0-B712A501529A}"/>
          </ac:spMkLst>
        </pc:spChg>
      </pc:sldChg>
      <pc:sldChg chg="addSp modSp">
        <pc:chgData name="Skip Morrow" userId="5146e31414dc7c7f" providerId="LiveId" clId="{DEDB3CD1-3538-4171-AA2E-67CD8A7CC672}" dt="2025-07-15T23:37:46.259" v="293"/>
        <pc:sldMkLst>
          <pc:docMk/>
          <pc:sldMk cId="826188389" sldId="303"/>
        </pc:sldMkLst>
        <pc:spChg chg="add mod">
          <ac:chgData name="Skip Morrow" userId="5146e31414dc7c7f" providerId="LiveId" clId="{DEDB3CD1-3538-4171-AA2E-67CD8A7CC672}" dt="2025-07-15T23:37:46.259" v="293"/>
          <ac:spMkLst>
            <pc:docMk/>
            <pc:sldMk cId="826188389" sldId="303"/>
            <ac:spMk id="4" creationId="{032AE07D-08CF-1358-F64D-457971A26C74}"/>
          </ac:spMkLst>
        </pc:spChg>
        <pc:spChg chg="add mod">
          <ac:chgData name="Skip Morrow" userId="5146e31414dc7c7f" providerId="LiveId" clId="{DEDB3CD1-3538-4171-AA2E-67CD8A7CC672}" dt="2025-07-15T23:37:46.259" v="293"/>
          <ac:spMkLst>
            <pc:docMk/>
            <pc:sldMk cId="826188389" sldId="303"/>
            <ac:spMk id="5" creationId="{C94C8D5A-630D-9181-43EE-297299935C3E}"/>
          </ac:spMkLst>
        </pc:spChg>
      </pc:sldChg>
      <pc:sldChg chg="addSp modSp">
        <pc:chgData name="Skip Morrow" userId="5146e31414dc7c7f" providerId="LiveId" clId="{DEDB3CD1-3538-4171-AA2E-67CD8A7CC672}" dt="2025-07-15T23:37:47.603" v="294"/>
        <pc:sldMkLst>
          <pc:docMk/>
          <pc:sldMk cId="3533689695" sldId="304"/>
        </pc:sldMkLst>
        <pc:spChg chg="add mod">
          <ac:chgData name="Skip Morrow" userId="5146e31414dc7c7f" providerId="LiveId" clId="{DEDB3CD1-3538-4171-AA2E-67CD8A7CC672}" dt="2025-07-15T23:37:47.603" v="294"/>
          <ac:spMkLst>
            <pc:docMk/>
            <pc:sldMk cId="3533689695" sldId="304"/>
            <ac:spMk id="4" creationId="{D881D409-2B0A-CEDE-FE9F-B5529B0A5581}"/>
          </ac:spMkLst>
        </pc:spChg>
        <pc:spChg chg="add mod">
          <ac:chgData name="Skip Morrow" userId="5146e31414dc7c7f" providerId="LiveId" clId="{DEDB3CD1-3538-4171-AA2E-67CD8A7CC672}" dt="2025-07-15T23:37:47.603" v="294"/>
          <ac:spMkLst>
            <pc:docMk/>
            <pc:sldMk cId="3533689695" sldId="304"/>
            <ac:spMk id="5" creationId="{9E6120B1-EC53-6641-3FD1-479D3DB5A219}"/>
          </ac:spMkLst>
        </pc:spChg>
      </pc:sldChg>
      <pc:sldChg chg="addSp modSp">
        <pc:chgData name="Skip Morrow" userId="5146e31414dc7c7f" providerId="LiveId" clId="{DEDB3CD1-3538-4171-AA2E-67CD8A7CC672}" dt="2025-07-15T23:37:50.215" v="295"/>
        <pc:sldMkLst>
          <pc:docMk/>
          <pc:sldMk cId="1700566622" sldId="305"/>
        </pc:sldMkLst>
        <pc:spChg chg="add mod">
          <ac:chgData name="Skip Morrow" userId="5146e31414dc7c7f" providerId="LiveId" clId="{DEDB3CD1-3538-4171-AA2E-67CD8A7CC672}" dt="2025-07-15T23:37:50.215" v="295"/>
          <ac:spMkLst>
            <pc:docMk/>
            <pc:sldMk cId="1700566622" sldId="305"/>
            <ac:spMk id="4" creationId="{B32CEE72-6C98-5588-B7D3-460BD4CAF508}"/>
          </ac:spMkLst>
        </pc:spChg>
        <pc:spChg chg="add mod">
          <ac:chgData name="Skip Morrow" userId="5146e31414dc7c7f" providerId="LiveId" clId="{DEDB3CD1-3538-4171-AA2E-67CD8A7CC672}" dt="2025-07-15T23:37:50.215" v="295"/>
          <ac:spMkLst>
            <pc:docMk/>
            <pc:sldMk cId="1700566622" sldId="305"/>
            <ac:spMk id="5" creationId="{6BAA3F5D-371B-DDF7-A18C-E6635BA40D5A}"/>
          </ac:spMkLst>
        </pc:spChg>
      </pc:sldChg>
      <pc:sldChg chg="addSp modSp">
        <pc:chgData name="Skip Morrow" userId="5146e31414dc7c7f" providerId="LiveId" clId="{DEDB3CD1-3538-4171-AA2E-67CD8A7CC672}" dt="2025-07-15T23:37:51.705" v="296"/>
        <pc:sldMkLst>
          <pc:docMk/>
          <pc:sldMk cId="2104380919" sldId="306"/>
        </pc:sldMkLst>
        <pc:spChg chg="add mod">
          <ac:chgData name="Skip Morrow" userId="5146e31414dc7c7f" providerId="LiveId" clId="{DEDB3CD1-3538-4171-AA2E-67CD8A7CC672}" dt="2025-07-15T23:37:51.705" v="296"/>
          <ac:spMkLst>
            <pc:docMk/>
            <pc:sldMk cId="2104380919" sldId="306"/>
            <ac:spMk id="4" creationId="{F3C94E2B-6A8B-3CF8-507E-830F05605B06}"/>
          </ac:spMkLst>
        </pc:spChg>
        <pc:spChg chg="add mod">
          <ac:chgData name="Skip Morrow" userId="5146e31414dc7c7f" providerId="LiveId" clId="{DEDB3CD1-3538-4171-AA2E-67CD8A7CC672}" dt="2025-07-15T23:37:51.705" v="296"/>
          <ac:spMkLst>
            <pc:docMk/>
            <pc:sldMk cId="2104380919" sldId="306"/>
            <ac:spMk id="5" creationId="{81AD73E0-FF8B-013F-EF6A-2B8C15B8F6B3}"/>
          </ac:spMkLst>
        </pc:spChg>
      </pc:sldChg>
      <pc:sldChg chg="modSp add mod">
        <pc:chgData name="Skip Morrow" userId="5146e31414dc7c7f" providerId="LiveId" clId="{DEDB3CD1-3538-4171-AA2E-67CD8A7CC672}" dt="2025-07-15T22:54:04.692" v="7" actId="20577"/>
        <pc:sldMkLst>
          <pc:docMk/>
          <pc:sldMk cId="4052729282" sldId="307"/>
        </pc:sldMkLst>
        <pc:spChg chg="mod">
          <ac:chgData name="Skip Morrow" userId="5146e31414dc7c7f" providerId="LiveId" clId="{DEDB3CD1-3538-4171-AA2E-67CD8A7CC672}" dt="2025-07-15T22:54:04.692" v="7" actId="20577"/>
          <ac:spMkLst>
            <pc:docMk/>
            <pc:sldMk cId="4052729282" sldId="307"/>
            <ac:spMk id="2" creationId="{2BADD397-EC0C-C7E0-D2A9-A4BA745C6FE2}"/>
          </ac:spMkLst>
        </pc:spChg>
      </pc:sldChg>
      <pc:sldChg chg="addSp delSp modSp new mod">
        <pc:chgData name="Skip Morrow" userId="5146e31414dc7c7f" providerId="LiveId" clId="{DEDB3CD1-3538-4171-AA2E-67CD8A7CC672}" dt="2025-07-15T23:34:17.232" v="159" actId="20577"/>
        <pc:sldMkLst>
          <pc:docMk/>
          <pc:sldMk cId="920943376" sldId="308"/>
        </pc:sldMkLst>
        <pc:spChg chg="del">
          <ac:chgData name="Skip Morrow" userId="5146e31414dc7c7f" providerId="LiveId" clId="{DEDB3CD1-3538-4171-AA2E-67CD8A7CC672}" dt="2025-07-15T22:56:35.395" v="20" actId="478"/>
          <ac:spMkLst>
            <pc:docMk/>
            <pc:sldMk cId="920943376" sldId="308"/>
            <ac:spMk id="2" creationId="{92C5B172-C3F7-B857-D0DE-FE769F903737}"/>
          </ac:spMkLst>
        </pc:spChg>
        <pc:spChg chg="del">
          <ac:chgData name="Skip Morrow" userId="5146e31414dc7c7f" providerId="LiveId" clId="{DEDB3CD1-3538-4171-AA2E-67CD8A7CC672}" dt="2025-07-15T22:55:26.160" v="9" actId="478"/>
          <ac:spMkLst>
            <pc:docMk/>
            <pc:sldMk cId="920943376" sldId="308"/>
            <ac:spMk id="3" creationId="{EE0A3B41-8D39-3F88-DC19-6F18EA99F17F}"/>
          </ac:spMkLst>
        </pc:spChg>
        <pc:spChg chg="add mod">
          <ac:chgData name="Skip Morrow" userId="5146e31414dc7c7f" providerId="LiveId" clId="{DEDB3CD1-3538-4171-AA2E-67CD8A7CC672}" dt="2025-07-15T22:56:04.804" v="17" actId="1582"/>
          <ac:spMkLst>
            <pc:docMk/>
            <pc:sldMk cId="920943376" sldId="308"/>
            <ac:spMk id="6" creationId="{DE2497A1-3ADB-4D82-4A8D-D316A66B095A}"/>
          </ac:spMkLst>
        </pc:spChg>
        <pc:spChg chg="add mod">
          <ac:chgData name="Skip Morrow" userId="5146e31414dc7c7f" providerId="LiveId" clId="{DEDB3CD1-3538-4171-AA2E-67CD8A7CC672}" dt="2025-07-15T22:56:13.578" v="19" actId="1076"/>
          <ac:spMkLst>
            <pc:docMk/>
            <pc:sldMk cId="920943376" sldId="308"/>
            <ac:spMk id="7" creationId="{8B0E5596-CF4D-820B-058F-A78E02BE3A8E}"/>
          </ac:spMkLst>
        </pc:spChg>
        <pc:spChg chg="add mod">
          <ac:chgData name="Skip Morrow" userId="5146e31414dc7c7f" providerId="LiveId" clId="{DEDB3CD1-3538-4171-AA2E-67CD8A7CC672}" dt="2025-07-15T22:57:21.930" v="122" actId="20577"/>
          <ac:spMkLst>
            <pc:docMk/>
            <pc:sldMk cId="920943376" sldId="308"/>
            <ac:spMk id="8" creationId="{890CE574-2241-0F7A-69DF-480092075FCA}"/>
          </ac:spMkLst>
        </pc:spChg>
        <pc:spChg chg="add mod">
          <ac:chgData name="Skip Morrow" userId="5146e31414dc7c7f" providerId="LiveId" clId="{DEDB3CD1-3538-4171-AA2E-67CD8A7CC672}" dt="2025-07-15T23:34:17.232" v="159" actId="20577"/>
          <ac:spMkLst>
            <pc:docMk/>
            <pc:sldMk cId="920943376" sldId="308"/>
            <ac:spMk id="9" creationId="{A658CCBE-CE03-F75F-33C1-04BE75B827E8}"/>
          </ac:spMkLst>
        </pc:spChg>
        <pc:picChg chg="add mod">
          <ac:chgData name="Skip Morrow" userId="5146e31414dc7c7f" providerId="LiveId" clId="{DEDB3CD1-3538-4171-AA2E-67CD8A7CC672}" dt="2025-07-15T22:55:36.465" v="13" actId="14100"/>
          <ac:picMkLst>
            <pc:docMk/>
            <pc:sldMk cId="920943376" sldId="308"/>
            <ac:picMk id="5" creationId="{78CB6EB7-5B6C-8724-AC8B-D1BB25858D1A}"/>
          </ac:picMkLst>
        </pc:picChg>
      </pc:sldChg>
      <pc:sldChg chg="add del">
        <pc:chgData name="Skip Morrow" userId="5146e31414dc7c7f" providerId="LiveId" clId="{DEDB3CD1-3538-4171-AA2E-67CD8A7CC672}" dt="2025-07-15T23:28:40.076" v="124" actId="47"/>
        <pc:sldMkLst>
          <pc:docMk/>
          <pc:sldMk cId="1846016767" sldId="309"/>
        </pc:sldMkLst>
      </pc:sldChg>
      <pc:sldChg chg="addSp modSp add mod">
        <pc:chgData name="Skip Morrow" userId="5146e31414dc7c7f" providerId="LiveId" clId="{DEDB3CD1-3538-4171-AA2E-67CD8A7CC672}" dt="2025-07-15T23:38:08.915" v="299" actId="688"/>
        <pc:sldMkLst>
          <pc:docMk/>
          <pc:sldMk cId="3265390368" sldId="310"/>
        </pc:sldMkLst>
        <pc:spChg chg="add mod">
          <ac:chgData name="Skip Morrow" userId="5146e31414dc7c7f" providerId="LiveId" clId="{DEDB3CD1-3538-4171-AA2E-67CD8A7CC672}" dt="2025-07-15T23:29:23.475" v="149" actId="1076"/>
          <ac:spMkLst>
            <pc:docMk/>
            <pc:sldMk cId="3265390368" sldId="310"/>
            <ac:spMk id="2" creationId="{5C7F42FC-B35F-BD38-5E75-C4D6E96D5F75}"/>
          </ac:spMkLst>
        </pc:spChg>
        <pc:spChg chg="add mod">
          <ac:chgData name="Skip Morrow" userId="5146e31414dc7c7f" providerId="LiveId" clId="{DEDB3CD1-3538-4171-AA2E-67CD8A7CC672}" dt="2025-07-15T23:34:21.808" v="160"/>
          <ac:spMkLst>
            <pc:docMk/>
            <pc:sldMk cId="3265390368" sldId="310"/>
            <ac:spMk id="4" creationId="{9A8CBB1B-E77F-6CA4-491A-AC8C7710CB4F}"/>
          </ac:spMkLst>
        </pc:spChg>
        <pc:spChg chg="add mod">
          <ac:chgData name="Skip Morrow" userId="5146e31414dc7c7f" providerId="LiveId" clId="{DEDB3CD1-3538-4171-AA2E-67CD8A7CC672}" dt="2025-07-15T23:38:08.915" v="299" actId="688"/>
          <ac:spMkLst>
            <pc:docMk/>
            <pc:sldMk cId="3265390368" sldId="310"/>
            <ac:spMk id="5" creationId="{727A764A-C428-612B-5925-3DDFE1255187}"/>
          </ac:spMkLst>
        </pc:spChg>
        <pc:spChg chg="add mod">
          <ac:chgData name="Skip Morrow" userId="5146e31414dc7c7f" providerId="LiveId" clId="{DEDB3CD1-3538-4171-AA2E-67CD8A7CC672}" dt="2025-07-15T23:38:00.828" v="298" actId="1076"/>
          <ac:spMkLst>
            <pc:docMk/>
            <pc:sldMk cId="3265390368" sldId="310"/>
            <ac:spMk id="6" creationId="{F547EFA3-221F-AD71-99C3-0FDF0D9CC5C9}"/>
          </ac:spMkLst>
        </pc:spChg>
      </pc:sldChg>
      <pc:sldChg chg="addSp modSp add">
        <pc:chgData name="Skip Morrow" userId="5146e31414dc7c7f" providerId="LiveId" clId="{DEDB3CD1-3538-4171-AA2E-67CD8A7CC672}" dt="2025-07-15T23:38:16.093" v="300"/>
        <pc:sldMkLst>
          <pc:docMk/>
          <pc:sldMk cId="1325955966" sldId="311"/>
        </pc:sldMkLst>
        <pc:spChg chg="add mod">
          <ac:chgData name="Skip Morrow" userId="5146e31414dc7c7f" providerId="LiveId" clId="{DEDB3CD1-3538-4171-AA2E-67CD8A7CC672}" dt="2025-07-15T23:34:22.768" v="161"/>
          <ac:spMkLst>
            <pc:docMk/>
            <pc:sldMk cId="1325955966" sldId="311"/>
            <ac:spMk id="2" creationId="{C9E630B1-63B1-F6F7-E9B8-56E06409B183}"/>
          </ac:spMkLst>
        </pc:spChg>
        <pc:spChg chg="add mod">
          <ac:chgData name="Skip Morrow" userId="5146e31414dc7c7f" providerId="LiveId" clId="{DEDB3CD1-3538-4171-AA2E-67CD8A7CC672}" dt="2025-07-15T23:38:16.093" v="300"/>
          <ac:spMkLst>
            <pc:docMk/>
            <pc:sldMk cId="1325955966" sldId="311"/>
            <ac:spMk id="4" creationId="{1484300C-C4A7-688E-7403-B700433E3BF0}"/>
          </ac:spMkLst>
        </pc:spChg>
        <pc:spChg chg="add mod">
          <ac:chgData name="Skip Morrow" userId="5146e31414dc7c7f" providerId="LiveId" clId="{DEDB3CD1-3538-4171-AA2E-67CD8A7CC672}" dt="2025-07-15T23:38:16.093" v="300"/>
          <ac:spMkLst>
            <pc:docMk/>
            <pc:sldMk cId="1325955966" sldId="311"/>
            <ac:spMk id="5" creationId="{C11112D3-5713-FEE6-7CC2-4DB5B592BFE5}"/>
          </ac:spMkLst>
        </pc:spChg>
      </pc:sldChg>
      <pc:sldChg chg="addSp modSp add">
        <pc:chgData name="Skip Morrow" userId="5146e31414dc7c7f" providerId="LiveId" clId="{DEDB3CD1-3538-4171-AA2E-67CD8A7CC672}" dt="2025-07-15T23:38:19.734" v="301"/>
        <pc:sldMkLst>
          <pc:docMk/>
          <pc:sldMk cId="4120406793" sldId="312"/>
        </pc:sldMkLst>
        <pc:spChg chg="add mod">
          <ac:chgData name="Skip Morrow" userId="5146e31414dc7c7f" providerId="LiveId" clId="{DEDB3CD1-3538-4171-AA2E-67CD8A7CC672}" dt="2025-07-15T23:34:23.542" v="162"/>
          <ac:spMkLst>
            <pc:docMk/>
            <pc:sldMk cId="4120406793" sldId="312"/>
            <ac:spMk id="2" creationId="{F42E2C97-9D16-2285-99BC-0D3E8EE31324}"/>
          </ac:spMkLst>
        </pc:spChg>
        <pc:spChg chg="add mod">
          <ac:chgData name="Skip Morrow" userId="5146e31414dc7c7f" providerId="LiveId" clId="{DEDB3CD1-3538-4171-AA2E-67CD8A7CC672}" dt="2025-07-15T23:38:19.734" v="301"/>
          <ac:spMkLst>
            <pc:docMk/>
            <pc:sldMk cId="4120406793" sldId="312"/>
            <ac:spMk id="4" creationId="{63ADAEC4-BF4E-59B7-19D5-F8BA3BB7446A}"/>
          </ac:spMkLst>
        </pc:spChg>
        <pc:spChg chg="add mod">
          <ac:chgData name="Skip Morrow" userId="5146e31414dc7c7f" providerId="LiveId" clId="{DEDB3CD1-3538-4171-AA2E-67CD8A7CC672}" dt="2025-07-15T23:38:19.734" v="301"/>
          <ac:spMkLst>
            <pc:docMk/>
            <pc:sldMk cId="4120406793" sldId="312"/>
            <ac:spMk id="5" creationId="{087EDDBD-3F53-7AA0-B2FE-E7F59609E170}"/>
          </ac:spMkLst>
        </pc:spChg>
      </pc:sldChg>
      <pc:sldChg chg="addSp modSp add">
        <pc:chgData name="Skip Morrow" userId="5146e31414dc7c7f" providerId="LiveId" clId="{DEDB3CD1-3538-4171-AA2E-67CD8A7CC672}" dt="2025-07-15T23:38:21.708" v="302"/>
        <pc:sldMkLst>
          <pc:docMk/>
          <pc:sldMk cId="84067094" sldId="313"/>
        </pc:sldMkLst>
        <pc:spChg chg="add mod">
          <ac:chgData name="Skip Morrow" userId="5146e31414dc7c7f" providerId="LiveId" clId="{DEDB3CD1-3538-4171-AA2E-67CD8A7CC672}" dt="2025-07-15T23:34:24.307" v="163"/>
          <ac:spMkLst>
            <pc:docMk/>
            <pc:sldMk cId="84067094" sldId="313"/>
            <ac:spMk id="2" creationId="{A49C295F-C1B8-5B1F-B05F-B5123801FA05}"/>
          </ac:spMkLst>
        </pc:spChg>
        <pc:spChg chg="add mod">
          <ac:chgData name="Skip Morrow" userId="5146e31414dc7c7f" providerId="LiveId" clId="{DEDB3CD1-3538-4171-AA2E-67CD8A7CC672}" dt="2025-07-15T23:38:21.708" v="302"/>
          <ac:spMkLst>
            <pc:docMk/>
            <pc:sldMk cId="84067094" sldId="313"/>
            <ac:spMk id="4" creationId="{0DEC2BC2-B914-7B99-078F-53AED75FDE56}"/>
          </ac:spMkLst>
        </pc:spChg>
        <pc:spChg chg="add mod">
          <ac:chgData name="Skip Morrow" userId="5146e31414dc7c7f" providerId="LiveId" clId="{DEDB3CD1-3538-4171-AA2E-67CD8A7CC672}" dt="2025-07-15T23:38:21.708" v="302"/>
          <ac:spMkLst>
            <pc:docMk/>
            <pc:sldMk cId="84067094" sldId="313"/>
            <ac:spMk id="5" creationId="{A496B0C9-5B67-BEC4-E0BF-24640F100595}"/>
          </ac:spMkLst>
        </pc:spChg>
      </pc:sldChg>
      <pc:sldChg chg="addSp modSp add">
        <pc:chgData name="Skip Morrow" userId="5146e31414dc7c7f" providerId="LiveId" clId="{DEDB3CD1-3538-4171-AA2E-67CD8A7CC672}" dt="2025-07-15T23:38:23.316" v="303"/>
        <pc:sldMkLst>
          <pc:docMk/>
          <pc:sldMk cId="927250249" sldId="314"/>
        </pc:sldMkLst>
        <pc:spChg chg="add mod">
          <ac:chgData name="Skip Morrow" userId="5146e31414dc7c7f" providerId="LiveId" clId="{DEDB3CD1-3538-4171-AA2E-67CD8A7CC672}" dt="2025-07-15T23:34:25.195" v="164"/>
          <ac:spMkLst>
            <pc:docMk/>
            <pc:sldMk cId="927250249" sldId="314"/>
            <ac:spMk id="2" creationId="{67D7A591-37EC-D4DA-0F77-DF046D284B57}"/>
          </ac:spMkLst>
        </pc:spChg>
        <pc:spChg chg="add mod">
          <ac:chgData name="Skip Morrow" userId="5146e31414dc7c7f" providerId="LiveId" clId="{DEDB3CD1-3538-4171-AA2E-67CD8A7CC672}" dt="2025-07-15T23:38:23.316" v="303"/>
          <ac:spMkLst>
            <pc:docMk/>
            <pc:sldMk cId="927250249" sldId="314"/>
            <ac:spMk id="4" creationId="{0FE94CEB-C423-76B3-FCF8-8DD95F993837}"/>
          </ac:spMkLst>
        </pc:spChg>
        <pc:spChg chg="add mod">
          <ac:chgData name="Skip Morrow" userId="5146e31414dc7c7f" providerId="LiveId" clId="{DEDB3CD1-3538-4171-AA2E-67CD8A7CC672}" dt="2025-07-15T23:38:23.316" v="303"/>
          <ac:spMkLst>
            <pc:docMk/>
            <pc:sldMk cId="927250249" sldId="314"/>
            <ac:spMk id="5" creationId="{B18F36BF-B29F-BB30-8E23-E22C23B5406B}"/>
          </ac:spMkLst>
        </pc:spChg>
      </pc:sldChg>
      <pc:sldChg chg="addSp modSp add">
        <pc:chgData name="Skip Morrow" userId="5146e31414dc7c7f" providerId="LiveId" clId="{DEDB3CD1-3538-4171-AA2E-67CD8A7CC672}" dt="2025-07-15T23:38:25.299" v="304"/>
        <pc:sldMkLst>
          <pc:docMk/>
          <pc:sldMk cId="2861104609" sldId="315"/>
        </pc:sldMkLst>
        <pc:spChg chg="add mod">
          <ac:chgData name="Skip Morrow" userId="5146e31414dc7c7f" providerId="LiveId" clId="{DEDB3CD1-3538-4171-AA2E-67CD8A7CC672}" dt="2025-07-15T23:34:26.375" v="165"/>
          <ac:spMkLst>
            <pc:docMk/>
            <pc:sldMk cId="2861104609" sldId="315"/>
            <ac:spMk id="2" creationId="{FBC64335-5B4D-D590-07D9-CD32372CDA8A}"/>
          </ac:spMkLst>
        </pc:spChg>
        <pc:spChg chg="add mod">
          <ac:chgData name="Skip Morrow" userId="5146e31414dc7c7f" providerId="LiveId" clId="{DEDB3CD1-3538-4171-AA2E-67CD8A7CC672}" dt="2025-07-15T23:38:25.299" v="304"/>
          <ac:spMkLst>
            <pc:docMk/>
            <pc:sldMk cId="2861104609" sldId="315"/>
            <ac:spMk id="4" creationId="{AD186177-AC66-EC11-1FE6-AD06700F1799}"/>
          </ac:spMkLst>
        </pc:spChg>
        <pc:spChg chg="add mod">
          <ac:chgData name="Skip Morrow" userId="5146e31414dc7c7f" providerId="LiveId" clId="{DEDB3CD1-3538-4171-AA2E-67CD8A7CC672}" dt="2025-07-15T23:38:25.299" v="304"/>
          <ac:spMkLst>
            <pc:docMk/>
            <pc:sldMk cId="2861104609" sldId="315"/>
            <ac:spMk id="5" creationId="{F02772A2-08FC-A032-C4E1-94057BABD50D}"/>
          </ac:spMkLst>
        </pc:spChg>
      </pc:sldChg>
      <pc:sldChg chg="addSp modSp add mod">
        <pc:chgData name="Skip Morrow" userId="5146e31414dc7c7f" providerId="LiveId" clId="{DEDB3CD1-3538-4171-AA2E-67CD8A7CC672}" dt="2025-07-15T23:38:31.733" v="306" actId="1076"/>
        <pc:sldMkLst>
          <pc:docMk/>
          <pc:sldMk cId="2955518757" sldId="316"/>
        </pc:sldMkLst>
        <pc:spChg chg="add mod">
          <ac:chgData name="Skip Morrow" userId="5146e31414dc7c7f" providerId="LiveId" clId="{DEDB3CD1-3538-4171-AA2E-67CD8A7CC672}" dt="2025-07-15T23:34:27.826" v="166"/>
          <ac:spMkLst>
            <pc:docMk/>
            <pc:sldMk cId="2955518757" sldId="316"/>
            <ac:spMk id="2" creationId="{F88024E2-73DD-3742-48F1-1F0D8E8FDCB0}"/>
          </ac:spMkLst>
        </pc:spChg>
        <pc:spChg chg="add mod">
          <ac:chgData name="Skip Morrow" userId="5146e31414dc7c7f" providerId="LiveId" clId="{DEDB3CD1-3538-4171-AA2E-67CD8A7CC672}" dt="2025-07-15T23:38:31.733" v="306" actId="1076"/>
          <ac:spMkLst>
            <pc:docMk/>
            <pc:sldMk cId="2955518757" sldId="316"/>
            <ac:spMk id="4" creationId="{7910CE4C-5EC4-1C48-D9B9-ED342D612FAD}"/>
          </ac:spMkLst>
        </pc:spChg>
        <pc:spChg chg="add mod">
          <ac:chgData name="Skip Morrow" userId="5146e31414dc7c7f" providerId="LiveId" clId="{DEDB3CD1-3538-4171-AA2E-67CD8A7CC672}" dt="2025-07-15T23:38:31.733" v="306" actId="1076"/>
          <ac:spMkLst>
            <pc:docMk/>
            <pc:sldMk cId="2955518757" sldId="316"/>
            <ac:spMk id="5" creationId="{E504232D-4E48-10C4-3E03-E5A26BF2CFA5}"/>
          </ac:spMkLst>
        </pc:spChg>
      </pc:sldChg>
      <pc:sldChg chg="addSp modSp add mod">
        <pc:chgData name="Skip Morrow" userId="5146e31414dc7c7f" providerId="LiveId" clId="{DEDB3CD1-3538-4171-AA2E-67CD8A7CC672}" dt="2025-07-15T23:38:51.324" v="311" actId="1076"/>
        <pc:sldMkLst>
          <pc:docMk/>
          <pc:sldMk cId="233736819" sldId="317"/>
        </pc:sldMkLst>
        <pc:spChg chg="add mod">
          <ac:chgData name="Skip Morrow" userId="5146e31414dc7c7f" providerId="LiveId" clId="{DEDB3CD1-3538-4171-AA2E-67CD8A7CC672}" dt="2025-07-15T23:34:28.683" v="167"/>
          <ac:spMkLst>
            <pc:docMk/>
            <pc:sldMk cId="233736819" sldId="317"/>
            <ac:spMk id="2" creationId="{3C9DB25A-77DF-6E7E-2CB4-BF46FFF619FA}"/>
          </ac:spMkLst>
        </pc:spChg>
        <pc:spChg chg="add mod">
          <ac:chgData name="Skip Morrow" userId="5146e31414dc7c7f" providerId="LiveId" clId="{DEDB3CD1-3538-4171-AA2E-67CD8A7CC672}" dt="2025-07-15T23:38:48.603" v="310" actId="1076"/>
          <ac:spMkLst>
            <pc:docMk/>
            <pc:sldMk cId="233736819" sldId="317"/>
            <ac:spMk id="4" creationId="{305D3A3D-C5E6-3ED4-D5AA-ED284071CA0B}"/>
          </ac:spMkLst>
        </pc:spChg>
        <pc:spChg chg="add mod">
          <ac:chgData name="Skip Morrow" userId="5146e31414dc7c7f" providerId="LiveId" clId="{DEDB3CD1-3538-4171-AA2E-67CD8A7CC672}" dt="2025-07-15T23:38:51.324" v="311" actId="1076"/>
          <ac:spMkLst>
            <pc:docMk/>
            <pc:sldMk cId="233736819" sldId="317"/>
            <ac:spMk id="5" creationId="{FFB3BA00-08F2-3B3D-A06B-CABD72E1261A}"/>
          </ac:spMkLst>
        </pc:spChg>
      </pc:sldChg>
      <pc:sldChg chg="addSp modSp add">
        <pc:chgData name="Skip Morrow" userId="5146e31414dc7c7f" providerId="LiveId" clId="{DEDB3CD1-3538-4171-AA2E-67CD8A7CC672}" dt="2025-07-15T23:39:00.037" v="312"/>
        <pc:sldMkLst>
          <pc:docMk/>
          <pc:sldMk cId="1982004893" sldId="318"/>
        </pc:sldMkLst>
        <pc:spChg chg="add mod">
          <ac:chgData name="Skip Morrow" userId="5146e31414dc7c7f" providerId="LiveId" clId="{DEDB3CD1-3538-4171-AA2E-67CD8A7CC672}" dt="2025-07-15T23:34:30.969" v="168"/>
          <ac:spMkLst>
            <pc:docMk/>
            <pc:sldMk cId="1982004893" sldId="318"/>
            <ac:spMk id="2" creationId="{3150387E-537D-6C83-3A40-41A6A1EF0A20}"/>
          </ac:spMkLst>
        </pc:spChg>
        <pc:spChg chg="add mod">
          <ac:chgData name="Skip Morrow" userId="5146e31414dc7c7f" providerId="LiveId" clId="{DEDB3CD1-3538-4171-AA2E-67CD8A7CC672}" dt="2025-07-15T23:39:00.037" v="312"/>
          <ac:spMkLst>
            <pc:docMk/>
            <pc:sldMk cId="1982004893" sldId="318"/>
            <ac:spMk id="4" creationId="{157BDD1A-2490-169A-8B66-11B1ED25A00C}"/>
          </ac:spMkLst>
        </pc:spChg>
        <pc:spChg chg="add mod">
          <ac:chgData name="Skip Morrow" userId="5146e31414dc7c7f" providerId="LiveId" clId="{DEDB3CD1-3538-4171-AA2E-67CD8A7CC672}" dt="2025-07-15T23:39:00.037" v="312"/>
          <ac:spMkLst>
            <pc:docMk/>
            <pc:sldMk cId="1982004893" sldId="318"/>
            <ac:spMk id="5" creationId="{75C5D8E1-B7D4-1075-68AE-3308A6E18A3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4108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65924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11510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4993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EB4A4B-55FE-435B-B049-3AD3C772F176}"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06184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EB4A4B-55FE-435B-B049-3AD3C772F176}"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33982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EB4A4B-55FE-435B-B049-3AD3C772F176}"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88204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EB4A4B-55FE-435B-B049-3AD3C772F176}"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70393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EB4A4B-55FE-435B-B049-3AD3C772F176}"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629927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B4A4B-55FE-435B-B049-3AD3C772F176}"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249687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B4A4B-55FE-435B-B049-3AD3C772F176}"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216180-522D-426F-A4AF-BC3DE2D3CE3D}" type="slidenum">
              <a:rPr lang="en-US" smtClean="0"/>
              <a:t>‹#›</a:t>
            </a:fld>
            <a:endParaRPr lang="en-US"/>
          </a:p>
        </p:txBody>
      </p:sp>
    </p:spTree>
    <p:extLst>
      <p:ext uri="{BB962C8B-B14F-4D97-AF65-F5344CB8AC3E}">
        <p14:creationId xmlns:p14="http://schemas.microsoft.com/office/powerpoint/2010/main" val="122473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EB4A4B-55FE-435B-B049-3AD3C772F176}" type="datetimeFigureOut">
              <a:rPr lang="en-US" smtClean="0"/>
              <a:t>7/17/2025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216180-522D-426F-A4AF-BC3DE2D3CE3D}" type="slidenum">
              <a:rPr lang="en-US" smtClean="0"/>
              <a:t>‹#›</a:t>
            </a:fld>
            <a:endParaRPr lang="en-US"/>
          </a:p>
        </p:txBody>
      </p:sp>
    </p:spTree>
    <p:extLst>
      <p:ext uri="{BB962C8B-B14F-4D97-AF65-F5344CB8AC3E}">
        <p14:creationId xmlns:p14="http://schemas.microsoft.com/office/powerpoint/2010/main" val="1497191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F34FD4-CC62-3AB3-6F37-9250D0229DF2}"/>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2" name="Title 1">
            <a:extLst>
              <a:ext uri="{FF2B5EF4-FFF2-40B4-BE49-F238E27FC236}">
                <a16:creationId xmlns:a16="http://schemas.microsoft.com/office/drawing/2014/main" id="{324580E8-312C-D4C3-C524-1B63DE4EBAB4}"/>
              </a:ext>
            </a:extLst>
          </p:cNvPr>
          <p:cNvSpPr>
            <a:spLocks noGrp="1"/>
          </p:cNvSpPr>
          <p:nvPr>
            <p:ph type="ctrTitle"/>
          </p:nvPr>
        </p:nvSpPr>
        <p:spPr>
          <a:xfrm>
            <a:off x="1503678" y="641456"/>
            <a:ext cx="9144000" cy="2387600"/>
          </a:xfrm>
        </p:spPr>
        <p:txBody>
          <a:bodyPr/>
          <a:lstStyle/>
          <a:p>
            <a:r>
              <a:rPr lang="en-US" dirty="0"/>
              <a:t>Base Attachments</a:t>
            </a:r>
          </a:p>
        </p:txBody>
      </p:sp>
      <p:pic>
        <p:nvPicPr>
          <p:cNvPr id="6" name="Picture 5" descr="Basic Attachment Spring 2025_4">
            <a:extLst>
              <a:ext uri="{FF2B5EF4-FFF2-40B4-BE49-F238E27FC236}">
                <a16:creationId xmlns:a16="http://schemas.microsoft.com/office/drawing/2014/main" id="{666013DB-9996-1A86-119E-AE52821C44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Tree>
    <p:extLst>
      <p:ext uri="{BB962C8B-B14F-4D97-AF65-F5344CB8AC3E}">
        <p14:creationId xmlns:p14="http://schemas.microsoft.com/office/powerpoint/2010/main" val="178601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7069722C-8AD6-A119-33E6-5E5187B4446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7597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5059FF04-9702-4231-6239-12E0E68DA9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0355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2A17DD29-BFE1-3A5A-A14A-95A899632E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0C1380E3-5653-2E26-9EA0-9B9458FCE6D3}"/>
              </a:ext>
            </a:extLst>
          </p:cNvPr>
          <p:cNvSpPr txBox="1"/>
          <p:nvPr/>
        </p:nvSpPr>
        <p:spPr>
          <a:xfrm>
            <a:off x="4752527" y="586857"/>
            <a:ext cx="4844302" cy="369332"/>
          </a:xfrm>
          <a:prstGeom prst="rect">
            <a:avLst/>
          </a:prstGeom>
          <a:noFill/>
        </p:spPr>
        <p:txBody>
          <a:bodyPr wrap="square">
            <a:spAutoFit/>
          </a:bodyPr>
          <a:lstStyle/>
          <a:p>
            <a:r>
              <a:rPr lang="en-US" dirty="0"/>
              <a:t>We call this yellow piece a “push pin”.</a:t>
            </a:r>
          </a:p>
        </p:txBody>
      </p:sp>
    </p:spTree>
    <p:extLst>
      <p:ext uri="{BB962C8B-B14F-4D97-AF65-F5344CB8AC3E}">
        <p14:creationId xmlns:p14="http://schemas.microsoft.com/office/powerpoint/2010/main" val="360604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2x">
            <a:extLst>
              <a:ext uri="{FF2B5EF4-FFF2-40B4-BE49-F238E27FC236}">
                <a16:creationId xmlns:a16="http://schemas.microsoft.com/office/drawing/2014/main" id="{954FE862-2A29-485B-C16D-B385025046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42099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_2x">
            <a:extLst>
              <a:ext uri="{FF2B5EF4-FFF2-40B4-BE49-F238E27FC236}">
                <a16:creationId xmlns:a16="http://schemas.microsoft.com/office/drawing/2014/main" id="{CC33E60C-0E23-E3B3-7376-DBA92253F0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5" name="TextBox 4">
            <a:extLst>
              <a:ext uri="{FF2B5EF4-FFF2-40B4-BE49-F238E27FC236}">
                <a16:creationId xmlns:a16="http://schemas.microsoft.com/office/drawing/2014/main" id="{61EE5797-A76B-2872-184F-824B4741B902}"/>
              </a:ext>
            </a:extLst>
          </p:cNvPr>
          <p:cNvSpPr txBox="1"/>
          <p:nvPr/>
        </p:nvSpPr>
        <p:spPr>
          <a:xfrm>
            <a:off x="398880" y="1934534"/>
            <a:ext cx="3169023" cy="1200329"/>
          </a:xfrm>
          <a:prstGeom prst="rect">
            <a:avLst/>
          </a:prstGeom>
          <a:noFill/>
        </p:spPr>
        <p:txBody>
          <a:bodyPr wrap="square" rtlCol="0">
            <a:spAutoFit/>
          </a:bodyPr>
          <a:lstStyle/>
          <a:p>
            <a:r>
              <a:rPr lang="en-US" dirty="0"/>
              <a:t>These won’t stay in place until you complete the next step. So just get the pieces you need for now.</a:t>
            </a:r>
          </a:p>
        </p:txBody>
      </p:sp>
      <p:pic>
        <p:nvPicPr>
          <p:cNvPr id="1030" name="Picture 6" descr="LEGO Cross Block 1 x 3 with Two Axle Holes (32184 / 42142) | Brick Owl ...">
            <a:extLst>
              <a:ext uri="{FF2B5EF4-FFF2-40B4-BE49-F238E27FC236}">
                <a16:creationId xmlns:a16="http://schemas.microsoft.com/office/drawing/2014/main" id="{68270FB3-5676-A4C4-3FBA-D54A4213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78" y="4231799"/>
            <a:ext cx="2366857" cy="2366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31D26-60A3-3966-8EA0-D08F082F0826}"/>
              </a:ext>
            </a:extLst>
          </p:cNvPr>
          <p:cNvSpPr txBox="1"/>
          <p:nvPr/>
        </p:nvSpPr>
        <p:spPr>
          <a:xfrm>
            <a:off x="9508516" y="3631634"/>
            <a:ext cx="1875865" cy="1200329"/>
          </a:xfrm>
          <a:prstGeom prst="rect">
            <a:avLst/>
          </a:prstGeom>
          <a:noFill/>
        </p:spPr>
        <p:txBody>
          <a:bodyPr wrap="square" rtlCol="0">
            <a:spAutoFit/>
          </a:bodyPr>
          <a:lstStyle/>
          <a:p>
            <a:r>
              <a:rPr lang="en-US" dirty="0"/>
              <a:t>This is a better picture of the piece you are looking for</a:t>
            </a:r>
          </a:p>
        </p:txBody>
      </p:sp>
      <p:sp>
        <p:nvSpPr>
          <p:cNvPr id="8" name="Arrow: Up 7">
            <a:extLst>
              <a:ext uri="{FF2B5EF4-FFF2-40B4-BE49-F238E27FC236}">
                <a16:creationId xmlns:a16="http://schemas.microsoft.com/office/drawing/2014/main" id="{0DA47064-5CB4-29FB-8E6F-776EA80763C7}"/>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EE0BB9-9169-D2C6-2C7C-FDD574D621F5}"/>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6025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2x">
            <a:extLst>
              <a:ext uri="{FF2B5EF4-FFF2-40B4-BE49-F238E27FC236}">
                <a16:creationId xmlns:a16="http://schemas.microsoft.com/office/drawing/2014/main" id="{F29A384B-5EE2-B898-CE06-47BD174487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25E08FD4-5B2D-68ED-A04F-C71D2D30B04C}"/>
              </a:ext>
            </a:extLst>
          </p:cNvPr>
          <p:cNvSpPr txBox="1"/>
          <p:nvPr/>
        </p:nvSpPr>
        <p:spPr>
          <a:xfrm>
            <a:off x="4920366" y="510191"/>
            <a:ext cx="6567207" cy="1477328"/>
          </a:xfrm>
          <a:prstGeom prst="rect">
            <a:avLst/>
          </a:prstGeom>
          <a:noFill/>
        </p:spPr>
        <p:txBody>
          <a:bodyPr wrap="square">
            <a:spAutoFit/>
          </a:bodyPr>
          <a:lstStyle/>
          <a:p>
            <a:r>
              <a:rPr lang="en-US" dirty="0"/>
              <a:t>This piece is called an "axle". We normally use them to connect rotating pieces, but in this case we are using them for structure and support. Axles come in sizes from two to twelve studs in length, plus some other really long ones. We have all kinds of connectors to make any size or shape you need. </a:t>
            </a:r>
          </a:p>
        </p:txBody>
      </p:sp>
      <p:sp>
        <p:nvSpPr>
          <p:cNvPr id="5" name="TextBox 4">
            <a:extLst>
              <a:ext uri="{FF2B5EF4-FFF2-40B4-BE49-F238E27FC236}">
                <a16:creationId xmlns:a16="http://schemas.microsoft.com/office/drawing/2014/main" id="{09F463BE-1BEC-7F7F-D1CA-6BA081C50BDD}"/>
              </a:ext>
            </a:extLst>
          </p:cNvPr>
          <p:cNvSpPr txBox="1"/>
          <p:nvPr/>
        </p:nvSpPr>
        <p:spPr>
          <a:xfrm>
            <a:off x="1663313" y="3589365"/>
            <a:ext cx="2172486" cy="923330"/>
          </a:xfrm>
          <a:prstGeom prst="rect">
            <a:avLst/>
          </a:prstGeom>
          <a:noFill/>
        </p:spPr>
        <p:txBody>
          <a:bodyPr wrap="square" rtlCol="0">
            <a:spAutoFit/>
          </a:bodyPr>
          <a:lstStyle/>
          <a:p>
            <a:r>
              <a:rPr lang="en-US" dirty="0"/>
              <a:t>Axles will stick out here just like the picture shows</a:t>
            </a:r>
          </a:p>
        </p:txBody>
      </p:sp>
      <p:sp>
        <p:nvSpPr>
          <p:cNvPr id="6" name="TextBox 5">
            <a:extLst>
              <a:ext uri="{FF2B5EF4-FFF2-40B4-BE49-F238E27FC236}">
                <a16:creationId xmlns:a16="http://schemas.microsoft.com/office/drawing/2014/main" id="{1980DD6E-820F-59C3-75D3-8E1EFFC1BEF1}"/>
              </a:ext>
            </a:extLst>
          </p:cNvPr>
          <p:cNvSpPr txBox="1"/>
          <p:nvPr/>
        </p:nvSpPr>
        <p:spPr>
          <a:xfrm>
            <a:off x="3533190" y="1166511"/>
            <a:ext cx="423514" cy="369332"/>
          </a:xfrm>
          <a:prstGeom prst="rect">
            <a:avLst/>
          </a:prstGeom>
          <a:solidFill>
            <a:schemeClr val="accent2"/>
          </a:solidFill>
        </p:spPr>
        <p:txBody>
          <a:bodyPr wrap="none" rtlCol="0">
            <a:spAutoFit/>
          </a:bodyPr>
          <a:lstStyle/>
          <a:p>
            <a:r>
              <a:rPr lang="en-US" dirty="0"/>
              <a:t>5L</a:t>
            </a:r>
          </a:p>
        </p:txBody>
      </p:sp>
      <p:sp>
        <p:nvSpPr>
          <p:cNvPr id="7" name="Arrow: Up 6">
            <a:extLst>
              <a:ext uri="{FF2B5EF4-FFF2-40B4-BE49-F238E27FC236}">
                <a16:creationId xmlns:a16="http://schemas.microsoft.com/office/drawing/2014/main" id="{6A85F42B-F3B3-D2AB-B958-6B0794586AC0}"/>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3F6578-84F6-36A1-93CC-6C3430B39266}"/>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93364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2x">
            <a:extLst>
              <a:ext uri="{FF2B5EF4-FFF2-40B4-BE49-F238E27FC236}">
                <a16:creationId xmlns:a16="http://schemas.microsoft.com/office/drawing/2014/main" id="{C30A218C-A0D8-E89B-CF63-65F09448B9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2B43F8E6-5CEE-7B67-B3FC-F4C775863169}"/>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3ADCE6-2332-3DD7-AE60-08BFEAF09889}"/>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45161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2x">
            <a:extLst>
              <a:ext uri="{FF2B5EF4-FFF2-40B4-BE49-F238E27FC236}">
                <a16:creationId xmlns:a16="http://schemas.microsoft.com/office/drawing/2014/main" id="{6BA67FA1-6766-2CD6-AFBA-0498EA1F00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D7D5CCA6-124C-97B3-88E5-90172ADAA6DA}"/>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6FAAB3-A602-A3E3-DCAD-8DFEAD7402B7}"/>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32235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_2x">
            <a:extLst>
              <a:ext uri="{FF2B5EF4-FFF2-40B4-BE49-F238E27FC236}">
                <a16:creationId xmlns:a16="http://schemas.microsoft.com/office/drawing/2014/main" id="{7A3DB5AD-2AE7-4158-1E5A-E0CC825616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F5D11239-4E85-2F8C-77D3-87B7DB6F4A4B}"/>
              </a:ext>
            </a:extLst>
          </p:cNvPr>
          <p:cNvSpPr/>
          <p:nvPr/>
        </p:nvSpPr>
        <p:spPr>
          <a:xfrm rot="14525619">
            <a:off x="3784849" y="4448687"/>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C2B40-F30D-4C17-808C-521BCBDA6C5B}"/>
              </a:ext>
            </a:extLst>
          </p:cNvPr>
          <p:cNvSpPr txBox="1"/>
          <p:nvPr/>
        </p:nvSpPr>
        <p:spPr>
          <a:xfrm>
            <a:off x="4516928" y="5290597"/>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22222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_2x">
            <a:extLst>
              <a:ext uri="{FF2B5EF4-FFF2-40B4-BE49-F238E27FC236}">
                <a16:creationId xmlns:a16="http://schemas.microsoft.com/office/drawing/2014/main" id="{C1678978-E4E7-E868-2FA4-F2D14C1B9A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39EECECB-1897-E037-74C8-26C053ECD926}"/>
              </a:ext>
            </a:extLst>
          </p:cNvPr>
          <p:cNvSpPr/>
          <p:nvPr/>
        </p:nvSpPr>
        <p:spPr>
          <a:xfrm rot="14525619">
            <a:off x="2863676" y="4949915"/>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200DA-C2F5-DDFC-7F35-DDC5658363DB}"/>
              </a:ext>
            </a:extLst>
          </p:cNvPr>
          <p:cNvSpPr txBox="1"/>
          <p:nvPr/>
        </p:nvSpPr>
        <p:spPr>
          <a:xfrm>
            <a:off x="3595755" y="5791825"/>
            <a:ext cx="1003608" cy="369332"/>
          </a:xfrm>
          <a:prstGeom prst="rect">
            <a:avLst/>
          </a:prstGeom>
          <a:noFill/>
        </p:spPr>
        <p:txBody>
          <a:bodyPr wrap="none" rtlCol="0">
            <a:spAutoFit/>
          </a:bodyPr>
          <a:lstStyle/>
          <a:p>
            <a:r>
              <a:rPr lang="en-US" dirty="0"/>
              <a:t>Forward</a:t>
            </a:r>
          </a:p>
        </p:txBody>
      </p:sp>
      <p:sp>
        <p:nvSpPr>
          <p:cNvPr id="6" name="TextBox 5">
            <a:extLst>
              <a:ext uri="{FF2B5EF4-FFF2-40B4-BE49-F238E27FC236}">
                <a16:creationId xmlns:a16="http://schemas.microsoft.com/office/drawing/2014/main" id="{33D49028-D7FE-A752-A9D0-FF3279106C5D}"/>
              </a:ext>
            </a:extLst>
          </p:cNvPr>
          <p:cNvSpPr txBox="1"/>
          <p:nvPr/>
        </p:nvSpPr>
        <p:spPr>
          <a:xfrm>
            <a:off x="6529493" y="510191"/>
            <a:ext cx="4958080" cy="923330"/>
          </a:xfrm>
          <a:prstGeom prst="rect">
            <a:avLst/>
          </a:prstGeom>
          <a:noFill/>
        </p:spPr>
        <p:txBody>
          <a:bodyPr wrap="square">
            <a:spAutoFit/>
          </a:bodyPr>
          <a:lstStyle/>
          <a:p>
            <a:r>
              <a:rPr lang="en-US" dirty="0"/>
              <a:t>This frame is very important, but you may not fully understand its purpose until we get closer to the tournaments.</a:t>
            </a:r>
          </a:p>
        </p:txBody>
      </p:sp>
    </p:spTree>
    <p:extLst>
      <p:ext uri="{BB962C8B-B14F-4D97-AF65-F5344CB8AC3E}">
        <p14:creationId xmlns:p14="http://schemas.microsoft.com/office/powerpoint/2010/main" val="210970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5DA91-CFCF-AFB1-E4EE-AF5598B5C953}"/>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4" name="TextBox 3">
            <a:extLst>
              <a:ext uri="{FF2B5EF4-FFF2-40B4-BE49-F238E27FC236}">
                <a16:creationId xmlns:a16="http://schemas.microsoft.com/office/drawing/2014/main" id="{6D357899-330D-CC9F-96AE-CBA01735DF6A}"/>
              </a:ext>
            </a:extLst>
          </p:cNvPr>
          <p:cNvSpPr txBox="1"/>
          <p:nvPr/>
        </p:nvSpPr>
        <p:spPr>
          <a:xfrm>
            <a:off x="5960532" y="1360025"/>
            <a:ext cx="5832539" cy="4801314"/>
          </a:xfrm>
          <a:prstGeom prst="rect">
            <a:avLst/>
          </a:prstGeom>
          <a:noFill/>
        </p:spPr>
        <p:txBody>
          <a:bodyPr wrap="square" rtlCol="0">
            <a:spAutoFit/>
          </a:bodyPr>
          <a:lstStyle/>
          <a:p>
            <a:r>
              <a:rPr lang="en-US" dirty="0"/>
              <a:t>We build all of our attachments so they are universal and can simply drop in place. But these instructions will only get you so far. You have some decisions to make. </a:t>
            </a:r>
          </a:p>
          <a:p>
            <a:endParaRPr lang="en-US" dirty="0"/>
          </a:p>
          <a:p>
            <a:r>
              <a:rPr lang="en-US" dirty="0"/>
              <a:t>For example, which way do you need your axles to point? You could have both axles sticking out the front. Or you could have both sticking out the sides. Or you could have one of each. Or you could have only one axle. You can switch the red and green. It's all up to you. </a:t>
            </a:r>
          </a:p>
          <a:p>
            <a:endParaRPr lang="en-US" dirty="0"/>
          </a:p>
          <a:p>
            <a:r>
              <a:rPr lang="en-US" dirty="0"/>
              <a:t>Also, you have to decide what gear ratio you want to use. Do you need more torque or more speed? We have options!</a:t>
            </a:r>
          </a:p>
          <a:p>
            <a:endParaRPr lang="en-US" dirty="0"/>
          </a:p>
          <a:p>
            <a:r>
              <a:rPr lang="en-US" dirty="0"/>
              <a:t>Before you go any further, think about where you want your axles and how strong your attachment needs to be when you are done. Talk to a coach if you aren't sure.</a:t>
            </a:r>
          </a:p>
        </p:txBody>
      </p:sp>
      <p:sp>
        <p:nvSpPr>
          <p:cNvPr id="5" name="Arrow: Up 4">
            <a:extLst>
              <a:ext uri="{FF2B5EF4-FFF2-40B4-BE49-F238E27FC236}">
                <a16:creationId xmlns:a16="http://schemas.microsoft.com/office/drawing/2014/main" id="{2FEFE138-CF52-5B53-5AD1-7A40ACC390DD}"/>
              </a:ext>
            </a:extLst>
          </p:cNvPr>
          <p:cNvSpPr/>
          <p:nvPr/>
        </p:nvSpPr>
        <p:spPr>
          <a:xfrm rot="3280644">
            <a:off x="4662877" y="2697698"/>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A67EC9-6A49-051E-385D-069FA1FE059B}"/>
              </a:ext>
            </a:extLst>
          </p:cNvPr>
          <p:cNvSpPr txBox="1"/>
          <p:nvPr/>
        </p:nvSpPr>
        <p:spPr>
          <a:xfrm>
            <a:off x="4855415" y="2419588"/>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8DC621ED-57B9-BE0E-4E1B-6EADBA019D7A}"/>
              </a:ext>
            </a:extLst>
          </p:cNvPr>
          <p:cNvSpPr txBox="1"/>
          <p:nvPr/>
        </p:nvSpPr>
        <p:spPr>
          <a:xfrm>
            <a:off x="697653" y="419947"/>
            <a:ext cx="8247386" cy="923330"/>
          </a:xfrm>
          <a:prstGeom prst="rect">
            <a:avLst/>
          </a:prstGeom>
          <a:noFill/>
        </p:spPr>
        <p:txBody>
          <a:bodyPr wrap="none" rtlCol="0">
            <a:spAutoFit/>
          </a:bodyPr>
          <a:lstStyle/>
          <a:p>
            <a:r>
              <a:rPr lang="en-US" sz="5400" dirty="0"/>
              <a:t>Base Attachment Step One</a:t>
            </a:r>
          </a:p>
        </p:txBody>
      </p:sp>
    </p:spTree>
    <p:extLst>
      <p:ext uri="{BB962C8B-B14F-4D97-AF65-F5344CB8AC3E}">
        <p14:creationId xmlns:p14="http://schemas.microsoft.com/office/powerpoint/2010/main" val="13376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8_2x">
            <a:extLst>
              <a:ext uri="{FF2B5EF4-FFF2-40B4-BE49-F238E27FC236}">
                <a16:creationId xmlns:a16="http://schemas.microsoft.com/office/drawing/2014/main" id="{D7F69970-C8F9-5911-F621-08412F7D006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5186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_2x">
            <a:extLst>
              <a:ext uri="{FF2B5EF4-FFF2-40B4-BE49-F238E27FC236}">
                <a16:creationId xmlns:a16="http://schemas.microsoft.com/office/drawing/2014/main" id="{6C139BE8-F0DD-A0A4-85FB-9AC4CD39A9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1169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_2x">
            <a:extLst>
              <a:ext uri="{FF2B5EF4-FFF2-40B4-BE49-F238E27FC236}">
                <a16:creationId xmlns:a16="http://schemas.microsoft.com/office/drawing/2014/main" id="{DFEE7960-F666-479E-FDF5-217A15F244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98D6BCD5-DF61-FB22-42EA-301D9C12FB73}"/>
              </a:ext>
            </a:extLst>
          </p:cNvPr>
          <p:cNvSpPr txBox="1"/>
          <p:nvPr/>
        </p:nvSpPr>
        <p:spPr>
          <a:xfrm>
            <a:off x="3695749" y="590774"/>
            <a:ext cx="3225498" cy="369332"/>
          </a:xfrm>
          <a:prstGeom prst="rect">
            <a:avLst/>
          </a:prstGeom>
          <a:noFill/>
        </p:spPr>
        <p:txBody>
          <a:bodyPr wrap="none" rtlCol="0">
            <a:spAutoFit/>
          </a:bodyPr>
          <a:lstStyle/>
          <a:p>
            <a:r>
              <a:rPr lang="en-US" dirty="0"/>
              <a:t>We call this piece a “hammer”.</a:t>
            </a:r>
          </a:p>
        </p:txBody>
      </p:sp>
      <p:pic>
        <p:nvPicPr>
          <p:cNvPr id="5" name="Picture 2" descr="Mjolnir (Object) - Comic Vine">
            <a:extLst>
              <a:ext uri="{FF2B5EF4-FFF2-40B4-BE49-F238E27FC236}">
                <a16:creationId xmlns:a16="http://schemas.microsoft.com/office/drawing/2014/main" id="{39F77427-97FA-46CC-63C3-C7AD0501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587" y="392621"/>
            <a:ext cx="1838420" cy="113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7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2x">
            <a:extLst>
              <a:ext uri="{FF2B5EF4-FFF2-40B4-BE49-F238E27FC236}">
                <a16:creationId xmlns:a16="http://schemas.microsoft.com/office/drawing/2014/main" id="{B81729E0-AD35-B8F9-1465-96E6EC0C8C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429427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_2x">
            <a:extLst>
              <a:ext uri="{FF2B5EF4-FFF2-40B4-BE49-F238E27FC236}">
                <a16:creationId xmlns:a16="http://schemas.microsoft.com/office/drawing/2014/main" id="{B9DDABC1-AE8D-3970-AA65-F47FB99B693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45403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3_2x">
            <a:extLst>
              <a:ext uri="{FF2B5EF4-FFF2-40B4-BE49-F238E27FC236}">
                <a16:creationId xmlns:a16="http://schemas.microsoft.com/office/drawing/2014/main" id="{EF3096CB-9E6C-0D02-E265-B498FB22ED9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15810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_2x">
            <a:extLst>
              <a:ext uri="{FF2B5EF4-FFF2-40B4-BE49-F238E27FC236}">
                <a16:creationId xmlns:a16="http://schemas.microsoft.com/office/drawing/2014/main" id="{310B9172-B85C-E364-CBE2-C9720E8DEE1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622448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5_2x">
            <a:extLst>
              <a:ext uri="{FF2B5EF4-FFF2-40B4-BE49-F238E27FC236}">
                <a16:creationId xmlns:a16="http://schemas.microsoft.com/office/drawing/2014/main" id="{A2A0FAB1-E859-920C-22CD-D1D076EFE4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DFDE37C9-CA03-57D1-0EC1-117B58EE68FE}"/>
              </a:ext>
            </a:extLst>
          </p:cNvPr>
          <p:cNvSpPr txBox="1"/>
          <p:nvPr/>
        </p:nvSpPr>
        <p:spPr>
          <a:xfrm>
            <a:off x="4214457" y="1633868"/>
            <a:ext cx="546945" cy="369332"/>
          </a:xfrm>
          <a:prstGeom prst="rect">
            <a:avLst/>
          </a:prstGeom>
          <a:solidFill>
            <a:schemeClr val="accent2"/>
          </a:solidFill>
        </p:spPr>
        <p:txBody>
          <a:bodyPr wrap="none" rtlCol="0">
            <a:spAutoFit/>
          </a:bodyPr>
          <a:lstStyle/>
          <a:p>
            <a:r>
              <a:rPr lang="en-US" dirty="0"/>
              <a:t>11L</a:t>
            </a:r>
          </a:p>
        </p:txBody>
      </p:sp>
      <p:sp>
        <p:nvSpPr>
          <p:cNvPr id="5" name="Arrow: Up 4">
            <a:extLst>
              <a:ext uri="{FF2B5EF4-FFF2-40B4-BE49-F238E27FC236}">
                <a16:creationId xmlns:a16="http://schemas.microsoft.com/office/drawing/2014/main" id="{1C8275A9-E1BD-58C4-962B-47389A4807C5}"/>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52757B-5762-254D-1887-5CC341A221B4}"/>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6989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6_2x">
            <a:extLst>
              <a:ext uri="{FF2B5EF4-FFF2-40B4-BE49-F238E27FC236}">
                <a16:creationId xmlns:a16="http://schemas.microsoft.com/office/drawing/2014/main" id="{F1368277-B980-1422-C19D-9077C1D9249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87389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C3ADF-C801-8304-06E2-F3E36694E97A}"/>
              </a:ext>
            </a:extLst>
          </p:cNvPr>
          <p:cNvPicPr>
            <a:picLocks noChangeAspect="1"/>
          </p:cNvPicPr>
          <p:nvPr/>
        </p:nvPicPr>
        <p:blipFill>
          <a:blip r:embed="rId2"/>
          <a:stretch>
            <a:fillRect/>
          </a:stretch>
        </p:blipFill>
        <p:spPr>
          <a:xfrm>
            <a:off x="535091" y="2788920"/>
            <a:ext cx="5425441" cy="4069081"/>
          </a:xfrm>
          <a:prstGeom prst="rect">
            <a:avLst/>
          </a:prstGeom>
        </p:spPr>
      </p:pic>
      <p:pic>
        <p:nvPicPr>
          <p:cNvPr id="3" name="Picture 2" descr="Basic Attachment Spring 2025_4">
            <a:extLst>
              <a:ext uri="{FF2B5EF4-FFF2-40B4-BE49-F238E27FC236}">
                <a16:creationId xmlns:a16="http://schemas.microsoft.com/office/drawing/2014/main" id="{F3B007D2-2150-ECAC-98FC-CDAC27642B1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
        <p:nvSpPr>
          <p:cNvPr id="4" name="TextBox 3">
            <a:extLst>
              <a:ext uri="{FF2B5EF4-FFF2-40B4-BE49-F238E27FC236}">
                <a16:creationId xmlns:a16="http://schemas.microsoft.com/office/drawing/2014/main" id="{51EDF7EB-0CFC-DBAE-0F97-3C267C12BB3A}"/>
              </a:ext>
            </a:extLst>
          </p:cNvPr>
          <p:cNvSpPr txBox="1"/>
          <p:nvPr/>
        </p:nvSpPr>
        <p:spPr>
          <a:xfrm>
            <a:off x="1374988" y="636693"/>
            <a:ext cx="5107700" cy="1200329"/>
          </a:xfrm>
          <a:prstGeom prst="rect">
            <a:avLst/>
          </a:prstGeom>
          <a:noFill/>
        </p:spPr>
        <p:txBody>
          <a:bodyPr wrap="square" rtlCol="0">
            <a:spAutoFit/>
          </a:bodyPr>
          <a:lstStyle/>
          <a:p>
            <a:r>
              <a:rPr lang="en-US" dirty="0"/>
              <a:t>Step one is complete. Now you have to decide which way you want your axle(s). Don’t worry if you decide wrong—it happens all the time and it’s very easy to fix</a:t>
            </a:r>
          </a:p>
        </p:txBody>
      </p:sp>
    </p:spTree>
    <p:extLst>
      <p:ext uri="{BB962C8B-B14F-4D97-AF65-F5344CB8AC3E}">
        <p14:creationId xmlns:p14="http://schemas.microsoft.com/office/powerpoint/2010/main" val="344082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2x">
            <a:extLst>
              <a:ext uri="{FF2B5EF4-FFF2-40B4-BE49-F238E27FC236}">
                <a16:creationId xmlns:a16="http://schemas.microsoft.com/office/drawing/2014/main" id="{F890462E-5DE9-3E3D-A598-4188167AB0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49C4F086-BD6F-8575-AF37-E3EBD7618BEB}"/>
              </a:ext>
            </a:extLst>
          </p:cNvPr>
          <p:cNvSpPr txBox="1"/>
          <p:nvPr/>
        </p:nvSpPr>
        <p:spPr>
          <a:xfrm>
            <a:off x="7016708" y="403385"/>
            <a:ext cx="4437529" cy="2308324"/>
          </a:xfrm>
          <a:prstGeom prst="rect">
            <a:avLst/>
          </a:prstGeom>
          <a:noFill/>
        </p:spPr>
        <p:txBody>
          <a:bodyPr wrap="square" rtlCol="0">
            <a:spAutoFit/>
          </a:bodyPr>
          <a:lstStyle/>
          <a:p>
            <a:r>
              <a:rPr lang="en-US" dirty="0"/>
              <a:t>These are the "Build Plate" build instructions. All of your attachments will start with this. It is then up to you to figure out what else you need on your attachment. Everything will attach to this. You will not be able to "pin attach" anything directly to the robot, with one rare exception.</a:t>
            </a:r>
          </a:p>
        </p:txBody>
      </p:sp>
      <p:sp>
        <p:nvSpPr>
          <p:cNvPr id="5" name="TextBox 4">
            <a:extLst>
              <a:ext uri="{FF2B5EF4-FFF2-40B4-BE49-F238E27FC236}">
                <a16:creationId xmlns:a16="http://schemas.microsoft.com/office/drawing/2014/main" id="{7B7E09F8-0C09-EAED-89E8-8DAC0AEF606E}"/>
              </a:ext>
            </a:extLst>
          </p:cNvPr>
          <p:cNvSpPr txBox="1"/>
          <p:nvPr/>
        </p:nvSpPr>
        <p:spPr>
          <a:xfrm>
            <a:off x="8826595" y="3038295"/>
            <a:ext cx="2489386" cy="3416320"/>
          </a:xfrm>
          <a:prstGeom prst="rect">
            <a:avLst/>
          </a:prstGeom>
          <a:noFill/>
        </p:spPr>
        <p:txBody>
          <a:bodyPr wrap="square">
            <a:spAutoFit/>
          </a:bodyPr>
          <a:lstStyle/>
          <a:p>
            <a:r>
              <a:rPr lang="en-US" dirty="0"/>
              <a:t>The large piece is called a "frame". It is five by seven studs. The blue peg is three studs long. You will be using these pieces a lot with your robot. You should have these pieces in your colored bin of parts, but we have more in storage if you need them.</a:t>
            </a:r>
          </a:p>
        </p:txBody>
      </p:sp>
    </p:spTree>
    <p:extLst>
      <p:ext uri="{BB962C8B-B14F-4D97-AF65-F5344CB8AC3E}">
        <p14:creationId xmlns:p14="http://schemas.microsoft.com/office/powerpoint/2010/main" val="3043075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478-85A2-DAB7-CAE0-C2E75AAF6B6A}"/>
              </a:ext>
            </a:extLst>
          </p:cNvPr>
          <p:cNvSpPr>
            <a:spLocks noGrp="1"/>
          </p:cNvSpPr>
          <p:nvPr>
            <p:ph type="ctrTitle"/>
          </p:nvPr>
        </p:nvSpPr>
        <p:spPr>
          <a:xfrm>
            <a:off x="1524000" y="2299447"/>
            <a:ext cx="9144000" cy="1210516"/>
          </a:xfrm>
          <a:solidFill>
            <a:srgbClr val="FF0000"/>
          </a:solidFill>
        </p:spPr>
        <p:txBody>
          <a:bodyPr/>
          <a:lstStyle/>
          <a:p>
            <a:r>
              <a:rPr lang="en-US" dirty="0"/>
              <a:t>Left-Right Axle Attachments</a:t>
            </a:r>
          </a:p>
        </p:txBody>
      </p:sp>
      <p:sp>
        <p:nvSpPr>
          <p:cNvPr id="6" name="TextBox 5">
            <a:extLst>
              <a:ext uri="{FF2B5EF4-FFF2-40B4-BE49-F238E27FC236}">
                <a16:creationId xmlns:a16="http://schemas.microsoft.com/office/drawing/2014/main" id="{2303BA4B-04C2-CDC9-EB3D-27BD5B4E3525}"/>
              </a:ext>
            </a:extLst>
          </p:cNvPr>
          <p:cNvSpPr txBox="1"/>
          <p:nvPr/>
        </p:nvSpPr>
        <p:spPr>
          <a:xfrm>
            <a:off x="1828799" y="4377018"/>
            <a:ext cx="5049371" cy="646331"/>
          </a:xfrm>
          <a:prstGeom prst="rect">
            <a:avLst/>
          </a:prstGeom>
          <a:noFill/>
        </p:spPr>
        <p:txBody>
          <a:bodyPr wrap="square" rtlCol="0">
            <a:spAutoFit/>
          </a:bodyPr>
          <a:lstStyle/>
          <a:p>
            <a:r>
              <a:rPr lang="en-US" dirty="0"/>
              <a:t>If you don’t need any left-right axles, and you only need forward axles, skip ahead about ten pages.</a:t>
            </a:r>
          </a:p>
        </p:txBody>
      </p:sp>
    </p:spTree>
    <p:extLst>
      <p:ext uri="{BB962C8B-B14F-4D97-AF65-F5344CB8AC3E}">
        <p14:creationId xmlns:p14="http://schemas.microsoft.com/office/powerpoint/2010/main" val="153904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4AAF2AF6-F9A5-C841-A249-5C20F67DF8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8AE0A9FA-14B4-6E0F-D97A-250137385593}"/>
              </a:ext>
            </a:extLst>
          </p:cNvPr>
          <p:cNvSpPr txBox="1"/>
          <p:nvPr/>
        </p:nvSpPr>
        <p:spPr>
          <a:xfrm>
            <a:off x="6847841" y="419946"/>
            <a:ext cx="1937172" cy="369332"/>
          </a:xfrm>
          <a:prstGeom prst="rect">
            <a:avLst/>
          </a:prstGeom>
          <a:noFill/>
        </p:spPr>
        <p:txBody>
          <a:bodyPr wrap="square" rtlCol="0">
            <a:spAutoFit/>
          </a:bodyPr>
          <a:lstStyle/>
          <a:p>
            <a:r>
              <a:rPr lang="en-US" dirty="0"/>
              <a:t>Start with this</a:t>
            </a:r>
          </a:p>
        </p:txBody>
      </p:sp>
      <p:sp>
        <p:nvSpPr>
          <p:cNvPr id="4" name="TextBox 3">
            <a:extLst>
              <a:ext uri="{FF2B5EF4-FFF2-40B4-BE49-F238E27FC236}">
                <a16:creationId xmlns:a16="http://schemas.microsoft.com/office/drawing/2014/main" id="{B55D3816-C815-DBBF-73E8-E2675222EA39}"/>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5" name="Arrow: Up 4">
            <a:extLst>
              <a:ext uri="{FF2B5EF4-FFF2-40B4-BE49-F238E27FC236}">
                <a16:creationId xmlns:a16="http://schemas.microsoft.com/office/drawing/2014/main" id="{1EF959A2-D2BF-7FB8-6C7A-89B0CB64BDC0}"/>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E35518-E31B-5460-5266-5A4EFE461824}"/>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490223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E0F17184-4667-EDAE-BD4F-B90BFAD8492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DCAE39B-EACC-4045-BACD-81D7C17E24BC}"/>
              </a:ext>
            </a:extLst>
          </p:cNvPr>
          <p:cNvSpPr txBox="1"/>
          <p:nvPr/>
        </p:nvSpPr>
        <p:spPr>
          <a:xfrm>
            <a:off x="7890934" y="772159"/>
            <a:ext cx="3983249" cy="1754326"/>
          </a:xfrm>
          <a:prstGeom prst="rect">
            <a:avLst/>
          </a:prstGeom>
          <a:noFill/>
        </p:spPr>
        <p:txBody>
          <a:bodyPr wrap="square" rtlCol="0">
            <a:spAutoFit/>
          </a:bodyPr>
          <a:lstStyle/>
          <a:p>
            <a:r>
              <a:rPr lang="en-US" dirty="0"/>
              <a:t>Are you putting left-right axle attachments on each side? If so, use the long blue pegs on this step instead of the black pegs as shown here. Then just follow the steps but duplicate everything on both sides.</a:t>
            </a:r>
          </a:p>
        </p:txBody>
      </p:sp>
      <p:sp>
        <p:nvSpPr>
          <p:cNvPr id="5" name="Arrow: Up 4">
            <a:extLst>
              <a:ext uri="{FF2B5EF4-FFF2-40B4-BE49-F238E27FC236}">
                <a16:creationId xmlns:a16="http://schemas.microsoft.com/office/drawing/2014/main" id="{63E06EF2-DFF3-69E7-7F86-80AF0E77AC4B}"/>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345D8A-6238-558D-BC92-5EDA320082C7}"/>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22A7ADBD-9BC9-56AE-051C-D3C85A568F3A}"/>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Tree>
    <p:extLst>
      <p:ext uri="{BB962C8B-B14F-4D97-AF65-F5344CB8AC3E}">
        <p14:creationId xmlns:p14="http://schemas.microsoft.com/office/powerpoint/2010/main" val="386360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A8011A8A-A499-2A3C-25CC-889B56EDF4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E42E9263-0C2C-45D0-64C4-47BB21969B71}"/>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1BD11461-5DB0-CC7A-4158-FBDF348BE06D}"/>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95DC6-1587-DD75-F21A-C81C1309EE45}"/>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20344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FF8D38D6-FDE2-2F02-BA78-8FF9632DA4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137C580-8629-85E3-771E-A9B3F3FD0CE6}"/>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181DEA26-785D-6277-7CAD-075913461D13}"/>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9F953D-D4C6-A7AB-DEAD-88AC285F66F9}"/>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074851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B42AFCE6-125B-75F7-5F42-0F03BE5847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4D37DCD-A040-F017-4491-11F83AE163C8}"/>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5D6040EC-49E0-BFB5-3862-AC66C1753C77}"/>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F70474-3C85-016A-65B0-B712A501529A}"/>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966191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41D79E92-8BD5-FEBA-6B98-F1D1DA9ED9B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94703" y="0"/>
            <a:ext cx="9688513" cy="6858000"/>
          </a:xfrm>
          <a:prstGeom prst="rect">
            <a:avLst/>
          </a:prstGeom>
        </p:spPr>
      </p:pic>
      <p:sp>
        <p:nvSpPr>
          <p:cNvPr id="2" name="TextBox 1">
            <a:extLst>
              <a:ext uri="{FF2B5EF4-FFF2-40B4-BE49-F238E27FC236}">
                <a16:creationId xmlns:a16="http://schemas.microsoft.com/office/drawing/2014/main" id="{785D14A7-BACB-FB64-7860-B640B3299C6C}"/>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032AE07D-08CF-1358-F64D-457971A26C74}"/>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4C8D5A-630D-9181-43EE-297299935C3E}"/>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pic>
        <p:nvPicPr>
          <p:cNvPr id="7" name="Picture 6">
            <a:extLst>
              <a:ext uri="{FF2B5EF4-FFF2-40B4-BE49-F238E27FC236}">
                <a16:creationId xmlns:a16="http://schemas.microsoft.com/office/drawing/2014/main" id="{4BD81685-7B61-1412-3176-7C7C330F7B13}"/>
              </a:ext>
            </a:extLst>
          </p:cNvPr>
          <p:cNvPicPr>
            <a:picLocks noChangeAspect="1"/>
          </p:cNvPicPr>
          <p:nvPr/>
        </p:nvPicPr>
        <p:blipFill>
          <a:blip r:embed="rId3"/>
          <a:stretch>
            <a:fillRect/>
          </a:stretch>
        </p:blipFill>
        <p:spPr>
          <a:xfrm>
            <a:off x="571976" y="4484594"/>
            <a:ext cx="2195877" cy="1646908"/>
          </a:xfrm>
          <a:prstGeom prst="rect">
            <a:avLst/>
          </a:prstGeom>
        </p:spPr>
      </p:pic>
      <p:sp>
        <p:nvSpPr>
          <p:cNvPr id="8" name="TextBox 7">
            <a:extLst>
              <a:ext uri="{FF2B5EF4-FFF2-40B4-BE49-F238E27FC236}">
                <a16:creationId xmlns:a16="http://schemas.microsoft.com/office/drawing/2014/main" id="{23147B83-2D37-E21D-3EF3-89AE203431A0}"/>
              </a:ext>
            </a:extLst>
          </p:cNvPr>
          <p:cNvSpPr txBox="1"/>
          <p:nvPr/>
        </p:nvSpPr>
        <p:spPr>
          <a:xfrm>
            <a:off x="282388" y="1791975"/>
            <a:ext cx="3438231" cy="2308324"/>
          </a:xfrm>
          <a:prstGeom prst="rect">
            <a:avLst/>
          </a:prstGeom>
          <a:noFill/>
        </p:spPr>
        <p:txBody>
          <a:bodyPr wrap="square" rtlCol="0">
            <a:spAutoFit/>
          </a:bodyPr>
          <a:lstStyle/>
          <a:p>
            <a:r>
              <a:rPr lang="en-US" dirty="0"/>
              <a:t>Decision Time! You have an option here. You can go with the instructions which will have a small gear turning a big gear, or you can go with the option below, which has two gears of the same size. What difference does that make? Which will you choose?</a:t>
            </a:r>
          </a:p>
        </p:txBody>
      </p:sp>
      <p:sp>
        <p:nvSpPr>
          <p:cNvPr id="6" name="TextBox 5">
            <a:extLst>
              <a:ext uri="{FF2B5EF4-FFF2-40B4-BE49-F238E27FC236}">
                <a16:creationId xmlns:a16="http://schemas.microsoft.com/office/drawing/2014/main" id="{E2EC66FB-8F73-DB3C-EB2A-D606AE8E3B65}"/>
              </a:ext>
            </a:extLst>
          </p:cNvPr>
          <p:cNvSpPr txBox="1"/>
          <p:nvPr/>
        </p:nvSpPr>
        <p:spPr>
          <a:xfrm>
            <a:off x="9713735" y="3137882"/>
            <a:ext cx="2195877" cy="1477328"/>
          </a:xfrm>
          <a:prstGeom prst="rect">
            <a:avLst/>
          </a:prstGeom>
          <a:noFill/>
        </p:spPr>
        <p:txBody>
          <a:bodyPr wrap="square" rtlCol="0">
            <a:spAutoFit/>
          </a:bodyPr>
          <a:lstStyle/>
          <a:p>
            <a:r>
              <a:rPr lang="en-US" dirty="0"/>
              <a:t>There is even an option to have a big gear turning a small gear. Why might we want to do that?</a:t>
            </a:r>
          </a:p>
        </p:txBody>
      </p:sp>
      <p:pic>
        <p:nvPicPr>
          <p:cNvPr id="11" name="Picture 10">
            <a:extLst>
              <a:ext uri="{FF2B5EF4-FFF2-40B4-BE49-F238E27FC236}">
                <a16:creationId xmlns:a16="http://schemas.microsoft.com/office/drawing/2014/main" id="{C1CCD9C8-F457-FF30-63F5-5ECCF0EE3441}"/>
              </a:ext>
            </a:extLst>
          </p:cNvPr>
          <p:cNvPicPr>
            <a:picLocks noChangeAspect="1"/>
          </p:cNvPicPr>
          <p:nvPr/>
        </p:nvPicPr>
        <p:blipFill>
          <a:blip r:embed="rId4"/>
          <a:stretch>
            <a:fillRect/>
          </a:stretch>
        </p:blipFill>
        <p:spPr>
          <a:xfrm>
            <a:off x="9154829" y="4615210"/>
            <a:ext cx="2228387" cy="1671290"/>
          </a:xfrm>
          <a:prstGeom prst="rect">
            <a:avLst/>
          </a:prstGeom>
        </p:spPr>
      </p:pic>
    </p:spTree>
    <p:extLst>
      <p:ext uri="{BB962C8B-B14F-4D97-AF65-F5344CB8AC3E}">
        <p14:creationId xmlns:p14="http://schemas.microsoft.com/office/powerpoint/2010/main" val="82618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44D435E6-ABA3-5224-6EB9-F4D69402B2F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C16FD2C-A8B6-BBBE-69CE-EE652F457CBD}"/>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D881D409-2B0A-CEDE-FE9F-B5529B0A5581}"/>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6120B1-EC53-6641-3FD1-479D3DB5A219}"/>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
        <p:nvSpPr>
          <p:cNvPr id="10" name="TextBox 9">
            <a:extLst>
              <a:ext uri="{FF2B5EF4-FFF2-40B4-BE49-F238E27FC236}">
                <a16:creationId xmlns:a16="http://schemas.microsoft.com/office/drawing/2014/main" id="{0AF177C2-CDA5-59C7-344F-08B658A71D7F}"/>
              </a:ext>
            </a:extLst>
          </p:cNvPr>
          <p:cNvSpPr txBox="1"/>
          <p:nvPr/>
        </p:nvSpPr>
        <p:spPr>
          <a:xfrm>
            <a:off x="6338523" y="475364"/>
            <a:ext cx="3921583" cy="923330"/>
          </a:xfrm>
          <a:prstGeom prst="rect">
            <a:avLst/>
          </a:prstGeom>
          <a:noFill/>
        </p:spPr>
        <p:txBody>
          <a:bodyPr wrap="square" rtlCol="0">
            <a:spAutoFit/>
          </a:bodyPr>
          <a:lstStyle/>
          <a:p>
            <a:r>
              <a:rPr lang="en-US" dirty="0"/>
              <a:t>Choose whatever axle length you need here. Each situation is different and you have to figure it out.</a:t>
            </a:r>
          </a:p>
        </p:txBody>
      </p:sp>
    </p:spTree>
    <p:extLst>
      <p:ext uri="{BB962C8B-B14F-4D97-AF65-F5344CB8AC3E}">
        <p14:creationId xmlns:p14="http://schemas.microsoft.com/office/powerpoint/2010/main" val="3533689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03E2B246-21C3-1DFF-F6D5-64CF921B25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CD90687-870B-9B5D-F5C2-52F9E91F67D7}"/>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B32CEE72-6C98-5588-B7D3-460BD4CAF508}"/>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AA3F5D-371B-DDF7-A18C-E6635BA40D5A}"/>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700566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6D071384-B216-5CF8-94CD-22056A62A52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860C69C-C5A2-AC46-1F03-26D2E869AE6A}"/>
              </a:ext>
            </a:extLst>
          </p:cNvPr>
          <p:cNvSpPr txBox="1"/>
          <p:nvPr/>
        </p:nvSpPr>
        <p:spPr>
          <a:xfrm>
            <a:off x="10079516" y="50614"/>
            <a:ext cx="1937172" cy="369332"/>
          </a:xfrm>
          <a:prstGeom prst="rect">
            <a:avLst/>
          </a:prstGeom>
          <a:solidFill>
            <a:srgbClr val="FF0000"/>
          </a:solidFill>
        </p:spPr>
        <p:txBody>
          <a:bodyPr wrap="square" rtlCol="0">
            <a:spAutoFit/>
          </a:bodyPr>
          <a:lstStyle/>
          <a:p>
            <a:r>
              <a:rPr lang="en-US" dirty="0"/>
              <a:t>Left-Right Axle</a:t>
            </a:r>
          </a:p>
        </p:txBody>
      </p:sp>
      <p:sp>
        <p:nvSpPr>
          <p:cNvPr id="4" name="Arrow: Up 3">
            <a:extLst>
              <a:ext uri="{FF2B5EF4-FFF2-40B4-BE49-F238E27FC236}">
                <a16:creationId xmlns:a16="http://schemas.microsoft.com/office/drawing/2014/main" id="{F3C94E2B-6A8B-3CF8-507E-830F05605B06}"/>
              </a:ext>
            </a:extLst>
          </p:cNvPr>
          <p:cNvSpPr/>
          <p:nvPr/>
        </p:nvSpPr>
        <p:spPr>
          <a:xfrm rot="14285350">
            <a:off x="3840386" y="47670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AD73E0-FF8B-013F-EF6A-2B8C15B8F6B3}"/>
              </a:ext>
            </a:extLst>
          </p:cNvPr>
          <p:cNvSpPr txBox="1"/>
          <p:nvPr/>
        </p:nvSpPr>
        <p:spPr>
          <a:xfrm>
            <a:off x="3720619" y="5878490"/>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10438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759AE374-484D-8A0B-924F-5DC87BE0B2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CCFE4B9F-3979-7C79-B887-28D574AF5E13}"/>
              </a:ext>
            </a:extLst>
          </p:cNvPr>
          <p:cNvSpPr txBox="1"/>
          <p:nvPr/>
        </p:nvSpPr>
        <p:spPr>
          <a:xfrm>
            <a:off x="5477498" y="396279"/>
            <a:ext cx="5817533" cy="2031325"/>
          </a:xfrm>
          <a:prstGeom prst="rect">
            <a:avLst/>
          </a:prstGeom>
          <a:noFill/>
        </p:spPr>
        <p:txBody>
          <a:bodyPr wrap="square">
            <a:spAutoFit/>
          </a:bodyPr>
          <a:lstStyle/>
          <a:p>
            <a:r>
              <a:rPr lang="en-US" dirty="0"/>
              <a:t>This is called a "beam", but Lego usually calls them "</a:t>
            </a:r>
            <a:r>
              <a:rPr lang="en-US" dirty="0" err="1"/>
              <a:t>liftarms</a:t>
            </a:r>
            <a:r>
              <a:rPr lang="en-US" dirty="0"/>
              <a:t>". You can get this piece from your colored bin of parts. They come in sizes from three to fifteen studs in length, but all odd numbers. However, there is one even numbered beam. Do you know which one? Hint: this is sort of a trick question. By the way, we also have "beams" that are one stud long. We call them "one-beams"</a:t>
            </a:r>
          </a:p>
        </p:txBody>
      </p:sp>
      <p:sp>
        <p:nvSpPr>
          <p:cNvPr id="5" name="TextBox 4">
            <a:extLst>
              <a:ext uri="{FF2B5EF4-FFF2-40B4-BE49-F238E27FC236}">
                <a16:creationId xmlns:a16="http://schemas.microsoft.com/office/drawing/2014/main" id="{33ABF294-81C6-0733-A2EF-0202C48250A4}"/>
              </a:ext>
            </a:extLst>
          </p:cNvPr>
          <p:cNvSpPr txBox="1"/>
          <p:nvPr/>
        </p:nvSpPr>
        <p:spPr>
          <a:xfrm>
            <a:off x="201706" y="2037230"/>
            <a:ext cx="2427194" cy="923330"/>
          </a:xfrm>
          <a:prstGeom prst="rect">
            <a:avLst/>
          </a:prstGeom>
          <a:solidFill>
            <a:schemeClr val="accent2"/>
          </a:solidFill>
        </p:spPr>
        <p:txBody>
          <a:bodyPr wrap="square" rtlCol="0">
            <a:spAutoFit/>
          </a:bodyPr>
          <a:lstStyle/>
          <a:p>
            <a:r>
              <a:rPr lang="en-US" dirty="0"/>
              <a:t>This beam is seven studs long. We call it a seven-beam.</a:t>
            </a:r>
          </a:p>
        </p:txBody>
      </p:sp>
      <p:sp>
        <p:nvSpPr>
          <p:cNvPr id="6" name="TextBox 5">
            <a:extLst>
              <a:ext uri="{FF2B5EF4-FFF2-40B4-BE49-F238E27FC236}">
                <a16:creationId xmlns:a16="http://schemas.microsoft.com/office/drawing/2014/main" id="{9CF89D0C-5C33-8BCA-74A5-1F8CE0B2C58D}"/>
              </a:ext>
            </a:extLst>
          </p:cNvPr>
          <p:cNvSpPr txBox="1"/>
          <p:nvPr/>
        </p:nvSpPr>
        <p:spPr>
          <a:xfrm>
            <a:off x="3507102" y="1411941"/>
            <a:ext cx="423514" cy="369332"/>
          </a:xfrm>
          <a:prstGeom prst="rect">
            <a:avLst/>
          </a:prstGeom>
          <a:solidFill>
            <a:schemeClr val="accent2"/>
          </a:solidFill>
        </p:spPr>
        <p:txBody>
          <a:bodyPr wrap="none" rtlCol="0">
            <a:spAutoFit/>
          </a:bodyPr>
          <a:lstStyle/>
          <a:p>
            <a:r>
              <a:rPr lang="en-US" dirty="0"/>
              <a:t>7L</a:t>
            </a:r>
          </a:p>
        </p:txBody>
      </p:sp>
    </p:spTree>
    <p:extLst>
      <p:ext uri="{BB962C8B-B14F-4D97-AF65-F5344CB8AC3E}">
        <p14:creationId xmlns:p14="http://schemas.microsoft.com/office/powerpoint/2010/main" val="30472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A1E3-1478-6A75-4415-23E9F42A0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DD397-EC0C-C7E0-D2A9-A4BA745C6FE2}"/>
              </a:ext>
            </a:extLst>
          </p:cNvPr>
          <p:cNvSpPr>
            <a:spLocks noGrp="1"/>
          </p:cNvSpPr>
          <p:nvPr>
            <p:ph type="ctrTitle"/>
          </p:nvPr>
        </p:nvSpPr>
        <p:spPr>
          <a:xfrm>
            <a:off x="1524000" y="2393575"/>
            <a:ext cx="9144000" cy="1116387"/>
          </a:xfrm>
          <a:solidFill>
            <a:srgbClr val="00B050"/>
          </a:solidFill>
        </p:spPr>
        <p:txBody>
          <a:bodyPr/>
          <a:lstStyle/>
          <a:p>
            <a:r>
              <a:rPr lang="en-US" dirty="0"/>
              <a:t>Forward Axle Attachments</a:t>
            </a:r>
          </a:p>
        </p:txBody>
      </p:sp>
    </p:spTree>
    <p:extLst>
      <p:ext uri="{BB962C8B-B14F-4D97-AF65-F5344CB8AC3E}">
        <p14:creationId xmlns:p14="http://schemas.microsoft.com/office/powerpoint/2010/main" val="405272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B6EB7-5B6C-8724-AC8B-D1BB25858D1A}"/>
              </a:ext>
            </a:extLst>
          </p:cNvPr>
          <p:cNvPicPr>
            <a:picLocks noChangeAspect="1"/>
          </p:cNvPicPr>
          <p:nvPr/>
        </p:nvPicPr>
        <p:blipFill>
          <a:blip r:embed="rId2"/>
          <a:stretch>
            <a:fillRect/>
          </a:stretch>
        </p:blipFill>
        <p:spPr>
          <a:xfrm>
            <a:off x="961812" y="1824036"/>
            <a:ext cx="5885605" cy="4414204"/>
          </a:xfrm>
          <a:prstGeom prst="rect">
            <a:avLst/>
          </a:prstGeom>
        </p:spPr>
      </p:pic>
      <p:sp>
        <p:nvSpPr>
          <p:cNvPr id="6" name="Oval 5">
            <a:extLst>
              <a:ext uri="{FF2B5EF4-FFF2-40B4-BE49-F238E27FC236}">
                <a16:creationId xmlns:a16="http://schemas.microsoft.com/office/drawing/2014/main" id="{DE2497A1-3ADB-4D82-4A8D-D316A66B095A}"/>
              </a:ext>
            </a:extLst>
          </p:cNvPr>
          <p:cNvSpPr/>
          <p:nvPr/>
        </p:nvSpPr>
        <p:spPr>
          <a:xfrm>
            <a:off x="4233333" y="3596640"/>
            <a:ext cx="866987" cy="11582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B0E5596-CF4D-820B-058F-A78E02BE3A8E}"/>
              </a:ext>
            </a:extLst>
          </p:cNvPr>
          <p:cNvSpPr/>
          <p:nvPr/>
        </p:nvSpPr>
        <p:spPr>
          <a:xfrm>
            <a:off x="1654385" y="2774128"/>
            <a:ext cx="866987" cy="115824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0CE574-2241-0F7A-69DF-480092075FCA}"/>
              </a:ext>
            </a:extLst>
          </p:cNvPr>
          <p:cNvSpPr txBox="1"/>
          <p:nvPr/>
        </p:nvSpPr>
        <p:spPr>
          <a:xfrm>
            <a:off x="6468980" y="1939926"/>
            <a:ext cx="3502014" cy="923330"/>
          </a:xfrm>
          <a:prstGeom prst="rect">
            <a:avLst/>
          </a:prstGeom>
          <a:noFill/>
        </p:spPr>
        <p:txBody>
          <a:bodyPr wrap="square" rtlCol="0">
            <a:spAutoFit/>
          </a:bodyPr>
          <a:lstStyle/>
          <a:p>
            <a:r>
              <a:rPr lang="en-US" dirty="0"/>
              <a:t>First, remove these three push pins on the side where you are installing the forward-facing axle.</a:t>
            </a:r>
          </a:p>
        </p:txBody>
      </p:sp>
      <p:sp>
        <p:nvSpPr>
          <p:cNvPr id="9" name="TextBox 8">
            <a:extLst>
              <a:ext uri="{FF2B5EF4-FFF2-40B4-BE49-F238E27FC236}">
                <a16:creationId xmlns:a16="http://schemas.microsoft.com/office/drawing/2014/main" id="{A658CCBE-CE03-F75F-33C1-04BE75B827E8}"/>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Tree>
    <p:extLst>
      <p:ext uri="{BB962C8B-B14F-4D97-AF65-F5344CB8AC3E}">
        <p14:creationId xmlns:p14="http://schemas.microsoft.com/office/powerpoint/2010/main" val="920943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06999B8E-5098-962F-67AB-F92CE5E3C8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C7F42FC-B35F-BD38-5E75-C4D6E96D5F75}"/>
              </a:ext>
            </a:extLst>
          </p:cNvPr>
          <p:cNvSpPr txBox="1"/>
          <p:nvPr/>
        </p:nvSpPr>
        <p:spPr>
          <a:xfrm>
            <a:off x="1197732" y="4071285"/>
            <a:ext cx="2823219" cy="369332"/>
          </a:xfrm>
          <a:prstGeom prst="rect">
            <a:avLst/>
          </a:prstGeom>
          <a:noFill/>
        </p:spPr>
        <p:txBody>
          <a:bodyPr wrap="square" rtlCol="0">
            <a:spAutoFit/>
          </a:bodyPr>
          <a:lstStyle/>
          <a:p>
            <a:r>
              <a:rPr lang="en-US" dirty="0"/>
              <a:t>Push pins are removed.</a:t>
            </a:r>
          </a:p>
        </p:txBody>
      </p:sp>
      <p:sp>
        <p:nvSpPr>
          <p:cNvPr id="4" name="TextBox 3">
            <a:extLst>
              <a:ext uri="{FF2B5EF4-FFF2-40B4-BE49-F238E27FC236}">
                <a16:creationId xmlns:a16="http://schemas.microsoft.com/office/drawing/2014/main" id="{9A8CBB1B-E77F-6CA4-491A-AC8C7710CB4F}"/>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5" name="Arrow: Up 4">
            <a:extLst>
              <a:ext uri="{FF2B5EF4-FFF2-40B4-BE49-F238E27FC236}">
                <a16:creationId xmlns:a16="http://schemas.microsoft.com/office/drawing/2014/main" id="{727A764A-C428-612B-5925-3DDFE1255187}"/>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47EFA3-221F-AD71-99C3-0FDF0D9CC5C9}"/>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3265390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6790CEF7-27D0-5089-58E7-EA4E4AF6DB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9E630B1-63B1-F6F7-E9B8-56E06409B183}"/>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1484300C-C4A7-688E-7403-B700433E3BF0}"/>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1112D3-5713-FEE6-7CC2-4DB5B592BFE5}"/>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325955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F788D151-E4DE-9313-902A-BBA84B91545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42E2C97-9D16-2285-99BC-0D3E8EE31324}"/>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63ADAEC4-BF4E-59B7-19D5-F8BA3BB7446A}"/>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7EDDBD-3F53-7AA0-B2FE-E7F59609E170}"/>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4120406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A2AA5F06-E9A0-6060-F676-87DB1B3030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A49C295F-C1B8-5B1F-B05F-B5123801FA05}"/>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0DEC2BC2-B914-7B99-078F-53AED75FDE56}"/>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96B0C9-5B67-BEC4-E0BF-24640F100595}"/>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84067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866B0249-1261-917C-7CCE-80837C13FB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7D7A591-37EC-D4DA-0F77-DF046D284B57}"/>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0FE94CEB-C423-76B3-FCF8-8DD95F993837}"/>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8F36BF-B29F-BB30-8E23-E22C23B5406B}"/>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927250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B95E1E7D-F5F2-DDD2-E469-D5C7B7DA34F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31511" y="0"/>
            <a:ext cx="9688513" cy="6858000"/>
          </a:xfrm>
          <a:prstGeom prst="rect">
            <a:avLst/>
          </a:prstGeom>
        </p:spPr>
      </p:pic>
      <p:sp>
        <p:nvSpPr>
          <p:cNvPr id="2" name="TextBox 1">
            <a:extLst>
              <a:ext uri="{FF2B5EF4-FFF2-40B4-BE49-F238E27FC236}">
                <a16:creationId xmlns:a16="http://schemas.microsoft.com/office/drawing/2014/main" id="{FBC64335-5B4D-D590-07D9-CD32372CDA8A}"/>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AD186177-AC66-EC11-1FE6-AD06700F1799}"/>
              </a:ext>
            </a:extLst>
          </p:cNvPr>
          <p:cNvSpPr/>
          <p:nvPr/>
        </p:nvSpPr>
        <p:spPr>
          <a:xfrm rot="7502829">
            <a:off x="7592114" y="4773756"/>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2772A2-08FC-A032-C4E1-94057BABD50D}"/>
              </a:ext>
            </a:extLst>
          </p:cNvPr>
          <p:cNvSpPr txBox="1"/>
          <p:nvPr/>
        </p:nvSpPr>
        <p:spPr>
          <a:xfrm>
            <a:off x="7472347" y="5885214"/>
            <a:ext cx="1003608" cy="369332"/>
          </a:xfrm>
          <a:prstGeom prst="rect">
            <a:avLst/>
          </a:prstGeom>
          <a:noFill/>
        </p:spPr>
        <p:txBody>
          <a:bodyPr wrap="none" rtlCol="0">
            <a:spAutoFit/>
          </a:bodyPr>
          <a:lstStyle/>
          <a:p>
            <a:r>
              <a:rPr lang="en-US" dirty="0"/>
              <a:t>Forward</a:t>
            </a:r>
          </a:p>
        </p:txBody>
      </p:sp>
      <p:pic>
        <p:nvPicPr>
          <p:cNvPr id="6" name="Picture 5">
            <a:extLst>
              <a:ext uri="{FF2B5EF4-FFF2-40B4-BE49-F238E27FC236}">
                <a16:creationId xmlns:a16="http://schemas.microsoft.com/office/drawing/2014/main" id="{FC0F210D-A8A8-AAE6-2531-F24C853CAB9F}"/>
              </a:ext>
            </a:extLst>
          </p:cNvPr>
          <p:cNvPicPr>
            <a:picLocks noChangeAspect="1"/>
          </p:cNvPicPr>
          <p:nvPr/>
        </p:nvPicPr>
        <p:blipFill>
          <a:blip r:embed="rId3"/>
          <a:stretch>
            <a:fillRect/>
          </a:stretch>
        </p:blipFill>
        <p:spPr>
          <a:xfrm>
            <a:off x="571976" y="4484594"/>
            <a:ext cx="2195877" cy="1646908"/>
          </a:xfrm>
          <a:prstGeom prst="rect">
            <a:avLst/>
          </a:prstGeom>
        </p:spPr>
      </p:pic>
      <p:sp>
        <p:nvSpPr>
          <p:cNvPr id="7" name="TextBox 6">
            <a:extLst>
              <a:ext uri="{FF2B5EF4-FFF2-40B4-BE49-F238E27FC236}">
                <a16:creationId xmlns:a16="http://schemas.microsoft.com/office/drawing/2014/main" id="{9E5FB79F-4A5C-00F8-4137-2101C3A02C16}"/>
              </a:ext>
            </a:extLst>
          </p:cNvPr>
          <p:cNvSpPr txBox="1"/>
          <p:nvPr/>
        </p:nvSpPr>
        <p:spPr>
          <a:xfrm>
            <a:off x="282388" y="1791975"/>
            <a:ext cx="3438231" cy="2308324"/>
          </a:xfrm>
          <a:prstGeom prst="rect">
            <a:avLst/>
          </a:prstGeom>
          <a:noFill/>
        </p:spPr>
        <p:txBody>
          <a:bodyPr wrap="square" rtlCol="0">
            <a:spAutoFit/>
          </a:bodyPr>
          <a:lstStyle/>
          <a:p>
            <a:r>
              <a:rPr lang="en-US" dirty="0"/>
              <a:t>Decision Time! You have an option here. You can go with the instructions which will have a small gear turning a big gear, or you can go with the option below, which has two gears of the same size. What difference does that make? Which will you choose?</a:t>
            </a:r>
          </a:p>
        </p:txBody>
      </p:sp>
      <p:sp>
        <p:nvSpPr>
          <p:cNvPr id="8" name="TextBox 7">
            <a:extLst>
              <a:ext uri="{FF2B5EF4-FFF2-40B4-BE49-F238E27FC236}">
                <a16:creationId xmlns:a16="http://schemas.microsoft.com/office/drawing/2014/main" id="{5BD6B43D-79D6-77FF-B72A-5E7FE2EE84D5}"/>
              </a:ext>
            </a:extLst>
          </p:cNvPr>
          <p:cNvSpPr txBox="1"/>
          <p:nvPr/>
        </p:nvSpPr>
        <p:spPr>
          <a:xfrm>
            <a:off x="9713735" y="3137882"/>
            <a:ext cx="2195877" cy="1477328"/>
          </a:xfrm>
          <a:prstGeom prst="rect">
            <a:avLst/>
          </a:prstGeom>
          <a:noFill/>
        </p:spPr>
        <p:txBody>
          <a:bodyPr wrap="square" rtlCol="0">
            <a:spAutoFit/>
          </a:bodyPr>
          <a:lstStyle/>
          <a:p>
            <a:r>
              <a:rPr lang="en-US" dirty="0"/>
              <a:t>There is even an option to have a big gear turning a small gear. Why might we want to do that?</a:t>
            </a:r>
          </a:p>
        </p:txBody>
      </p:sp>
      <p:pic>
        <p:nvPicPr>
          <p:cNvPr id="9" name="Picture 8">
            <a:extLst>
              <a:ext uri="{FF2B5EF4-FFF2-40B4-BE49-F238E27FC236}">
                <a16:creationId xmlns:a16="http://schemas.microsoft.com/office/drawing/2014/main" id="{E412056A-8671-46CC-B71B-724DC66AFCF3}"/>
              </a:ext>
            </a:extLst>
          </p:cNvPr>
          <p:cNvPicPr>
            <a:picLocks noChangeAspect="1"/>
          </p:cNvPicPr>
          <p:nvPr/>
        </p:nvPicPr>
        <p:blipFill>
          <a:blip r:embed="rId4"/>
          <a:stretch>
            <a:fillRect/>
          </a:stretch>
        </p:blipFill>
        <p:spPr>
          <a:xfrm>
            <a:off x="9154829" y="4615210"/>
            <a:ext cx="2228387" cy="1671290"/>
          </a:xfrm>
          <a:prstGeom prst="rect">
            <a:avLst/>
          </a:prstGeom>
        </p:spPr>
      </p:pic>
    </p:spTree>
    <p:extLst>
      <p:ext uri="{BB962C8B-B14F-4D97-AF65-F5344CB8AC3E}">
        <p14:creationId xmlns:p14="http://schemas.microsoft.com/office/powerpoint/2010/main" val="286110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45D16973-2621-886F-FB8C-8498BC59E9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F88024E2-73DD-3742-48F1-1F0D8E8FDCB0}"/>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7910CE4C-5EC4-1C48-D9B9-ED342D612FAD}"/>
              </a:ext>
            </a:extLst>
          </p:cNvPr>
          <p:cNvSpPr/>
          <p:nvPr/>
        </p:nvSpPr>
        <p:spPr>
          <a:xfrm rot="7502829">
            <a:off x="9212485" y="510320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04232D-4E48-10C4-3E03-E5A26BF2CFA5}"/>
              </a:ext>
            </a:extLst>
          </p:cNvPr>
          <p:cNvSpPr txBox="1"/>
          <p:nvPr/>
        </p:nvSpPr>
        <p:spPr>
          <a:xfrm>
            <a:off x="9092718" y="6214667"/>
            <a:ext cx="1003608" cy="369332"/>
          </a:xfrm>
          <a:prstGeom prst="rect">
            <a:avLst/>
          </a:prstGeom>
          <a:noFill/>
        </p:spPr>
        <p:txBody>
          <a:bodyPr wrap="none" rtlCol="0">
            <a:spAutoFit/>
          </a:bodyPr>
          <a:lstStyle/>
          <a:p>
            <a:r>
              <a:rPr lang="en-US" dirty="0"/>
              <a:t>Forward</a:t>
            </a:r>
          </a:p>
        </p:txBody>
      </p:sp>
      <p:sp>
        <p:nvSpPr>
          <p:cNvPr id="6" name="TextBox 5">
            <a:extLst>
              <a:ext uri="{FF2B5EF4-FFF2-40B4-BE49-F238E27FC236}">
                <a16:creationId xmlns:a16="http://schemas.microsoft.com/office/drawing/2014/main" id="{64B5AC34-F5DD-39D3-2621-C9997F482DC3}"/>
              </a:ext>
            </a:extLst>
          </p:cNvPr>
          <p:cNvSpPr txBox="1"/>
          <p:nvPr/>
        </p:nvSpPr>
        <p:spPr>
          <a:xfrm>
            <a:off x="6338523" y="475364"/>
            <a:ext cx="3921583" cy="923330"/>
          </a:xfrm>
          <a:prstGeom prst="rect">
            <a:avLst/>
          </a:prstGeom>
          <a:noFill/>
        </p:spPr>
        <p:txBody>
          <a:bodyPr wrap="square" rtlCol="0">
            <a:spAutoFit/>
          </a:bodyPr>
          <a:lstStyle/>
          <a:p>
            <a:r>
              <a:rPr lang="en-US" dirty="0"/>
              <a:t>Choose whatever axle length you need here. Each situation is different and you have to figure it out.</a:t>
            </a:r>
          </a:p>
        </p:txBody>
      </p:sp>
    </p:spTree>
    <p:extLst>
      <p:ext uri="{BB962C8B-B14F-4D97-AF65-F5344CB8AC3E}">
        <p14:creationId xmlns:p14="http://schemas.microsoft.com/office/powerpoint/2010/main" val="295551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D3DC9C44-65A6-1C47-2A8B-BED5591B522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C9DB25A-77DF-6E7E-2CB4-BF46FFF619FA}"/>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305D3A3D-C5E6-3ED4-D5AA-ED284071CA0B}"/>
              </a:ext>
            </a:extLst>
          </p:cNvPr>
          <p:cNvSpPr/>
          <p:nvPr/>
        </p:nvSpPr>
        <p:spPr>
          <a:xfrm rot="3921115">
            <a:off x="8665773" y="168864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B3BA00-08F2-3B3D-A06B-CABD72E1261A}"/>
              </a:ext>
            </a:extLst>
          </p:cNvPr>
          <p:cNvSpPr txBox="1"/>
          <p:nvPr/>
        </p:nvSpPr>
        <p:spPr>
          <a:xfrm>
            <a:off x="9059099" y="269513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3373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039245B3-E935-3B5D-CB50-9614F49DB7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511723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71F13073-46E7-CBEB-6379-57CEFEEC56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150387E-537D-6C83-3A40-41A6A1EF0A20}"/>
              </a:ext>
            </a:extLst>
          </p:cNvPr>
          <p:cNvSpPr txBox="1"/>
          <p:nvPr/>
        </p:nvSpPr>
        <p:spPr>
          <a:xfrm>
            <a:off x="10079516" y="50614"/>
            <a:ext cx="1937172" cy="369332"/>
          </a:xfrm>
          <a:prstGeom prst="rect">
            <a:avLst/>
          </a:prstGeom>
          <a:solidFill>
            <a:srgbClr val="00B050"/>
          </a:solidFill>
        </p:spPr>
        <p:txBody>
          <a:bodyPr wrap="square" rtlCol="0">
            <a:spAutoFit/>
          </a:bodyPr>
          <a:lstStyle/>
          <a:p>
            <a:r>
              <a:rPr lang="en-US" dirty="0"/>
              <a:t>Forward Axle</a:t>
            </a:r>
          </a:p>
        </p:txBody>
      </p:sp>
      <p:sp>
        <p:nvSpPr>
          <p:cNvPr id="4" name="Arrow: Up 3">
            <a:extLst>
              <a:ext uri="{FF2B5EF4-FFF2-40B4-BE49-F238E27FC236}">
                <a16:creationId xmlns:a16="http://schemas.microsoft.com/office/drawing/2014/main" id="{157BDD1A-2490-169A-8B66-11B1ED25A00C}"/>
              </a:ext>
            </a:extLst>
          </p:cNvPr>
          <p:cNvSpPr/>
          <p:nvPr/>
        </p:nvSpPr>
        <p:spPr>
          <a:xfrm rot="3921115">
            <a:off x="8665773" y="1688649"/>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C5D8E1-B7D4-1075-68AE-3308A6E18A3E}"/>
              </a:ext>
            </a:extLst>
          </p:cNvPr>
          <p:cNvSpPr txBox="1"/>
          <p:nvPr/>
        </p:nvSpPr>
        <p:spPr>
          <a:xfrm>
            <a:off x="9059099" y="269513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982004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41E8-5AAA-A95A-F68E-0C0F1D470FFC}"/>
              </a:ext>
            </a:extLst>
          </p:cNvPr>
          <p:cNvSpPr>
            <a:spLocks noGrp="1"/>
          </p:cNvSpPr>
          <p:nvPr>
            <p:ph type="ctrTitle"/>
          </p:nvPr>
        </p:nvSpPr>
        <p:spPr>
          <a:xfrm>
            <a:off x="1523999" y="423116"/>
            <a:ext cx="9144000" cy="2387600"/>
          </a:xfrm>
        </p:spPr>
        <p:txBody>
          <a:bodyPr/>
          <a:lstStyle/>
          <a:p>
            <a:r>
              <a:rPr lang="en-US" dirty="0"/>
              <a:t>“Big Turning Small”</a:t>
            </a:r>
            <a:br>
              <a:rPr lang="en-US" dirty="0"/>
            </a:br>
            <a:r>
              <a:rPr lang="en-US" dirty="0"/>
              <a:t>Attachment</a:t>
            </a:r>
          </a:p>
        </p:txBody>
      </p:sp>
      <p:pic>
        <p:nvPicPr>
          <p:cNvPr id="7" name="Picture 6">
            <a:extLst>
              <a:ext uri="{FF2B5EF4-FFF2-40B4-BE49-F238E27FC236}">
                <a16:creationId xmlns:a16="http://schemas.microsoft.com/office/drawing/2014/main" id="{965DF1B4-FAAF-3261-DF23-352DBDEC94FD}"/>
              </a:ext>
            </a:extLst>
          </p:cNvPr>
          <p:cNvPicPr>
            <a:picLocks noChangeAspect="1"/>
          </p:cNvPicPr>
          <p:nvPr/>
        </p:nvPicPr>
        <p:blipFill>
          <a:blip r:embed="rId2"/>
          <a:stretch>
            <a:fillRect/>
          </a:stretch>
        </p:blipFill>
        <p:spPr>
          <a:xfrm>
            <a:off x="3621676" y="2615454"/>
            <a:ext cx="4948648" cy="3711486"/>
          </a:xfrm>
          <a:prstGeom prst="rect">
            <a:avLst/>
          </a:prstGeom>
        </p:spPr>
      </p:pic>
      <p:sp>
        <p:nvSpPr>
          <p:cNvPr id="8" name="TextBox 7">
            <a:extLst>
              <a:ext uri="{FF2B5EF4-FFF2-40B4-BE49-F238E27FC236}">
                <a16:creationId xmlns:a16="http://schemas.microsoft.com/office/drawing/2014/main" id="{A0072114-1080-E12F-3D7B-E8CA4E4CEA12}"/>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1725234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21654A11-F83B-A6D9-EDE7-26CAB233519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38C3BAC8-C74A-4885-C69F-F364A41242A6}"/>
              </a:ext>
            </a:extLst>
          </p:cNvPr>
          <p:cNvSpPr txBox="1"/>
          <p:nvPr/>
        </p:nvSpPr>
        <p:spPr>
          <a:xfrm>
            <a:off x="283163" y="1606510"/>
            <a:ext cx="2809661" cy="2031325"/>
          </a:xfrm>
          <a:prstGeom prst="rect">
            <a:avLst/>
          </a:prstGeom>
          <a:noFill/>
        </p:spPr>
        <p:txBody>
          <a:bodyPr wrap="square" rtlCol="0">
            <a:spAutoFit/>
          </a:bodyPr>
          <a:lstStyle/>
          <a:p>
            <a:r>
              <a:rPr lang="en-US" dirty="0"/>
              <a:t>First, replace the 5L axle with a 4L. Here, we are working on the green side. When done, it will be a forward axle, but the idea is the same for a left-right axle.</a:t>
            </a:r>
          </a:p>
        </p:txBody>
      </p:sp>
      <p:sp>
        <p:nvSpPr>
          <p:cNvPr id="4" name="Oval 3">
            <a:extLst>
              <a:ext uri="{FF2B5EF4-FFF2-40B4-BE49-F238E27FC236}">
                <a16:creationId xmlns:a16="http://schemas.microsoft.com/office/drawing/2014/main" id="{52DC60CE-15BA-902D-8EA4-9F8754FDFE2B}"/>
              </a:ext>
            </a:extLst>
          </p:cNvPr>
          <p:cNvSpPr/>
          <p:nvPr/>
        </p:nvSpPr>
        <p:spPr>
          <a:xfrm>
            <a:off x="4463627" y="2092960"/>
            <a:ext cx="778933" cy="144272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1C1781-4368-E47B-DDBE-C31AC2CCBBDD}"/>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286841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139BE736-F732-98E6-C8BB-98AEFCE51C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92383400-ABAE-202C-D8C8-2674E96E17F9}"/>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284741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A1E0EB3E-54A6-12FA-80D8-973CDDE770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C807F7B5-96D4-4A26-96ED-97BAEE2D4AB0}"/>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120993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2E905F04-2A1E-BEAF-E2BC-F4DAD6C33F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0B2E7ED2-A36B-A9D1-EE5B-BE07B2991909}"/>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4293463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D3700693-910D-5358-20C4-15899687F11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7FE2F18C-404D-7C82-DE11-4A4D3F2ED7D5}"/>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3811005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C8790332-C0EC-B90D-9C74-D4568B2032C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255889E2-C427-3F04-3E4C-135DE7D27532}"/>
              </a:ext>
            </a:extLst>
          </p:cNvPr>
          <p:cNvSpPr txBox="1"/>
          <p:nvPr/>
        </p:nvSpPr>
        <p:spPr>
          <a:xfrm>
            <a:off x="6338523" y="475364"/>
            <a:ext cx="3921583" cy="923330"/>
          </a:xfrm>
          <a:prstGeom prst="rect">
            <a:avLst/>
          </a:prstGeom>
          <a:noFill/>
        </p:spPr>
        <p:txBody>
          <a:bodyPr wrap="square" rtlCol="0">
            <a:spAutoFit/>
          </a:bodyPr>
          <a:lstStyle/>
          <a:p>
            <a:r>
              <a:rPr lang="en-US" dirty="0"/>
              <a:t>Choose whatever axle length you need here. Each situation is different and you have to figure it out.</a:t>
            </a:r>
          </a:p>
        </p:txBody>
      </p:sp>
      <p:sp>
        <p:nvSpPr>
          <p:cNvPr id="4" name="TextBox 3">
            <a:extLst>
              <a:ext uri="{FF2B5EF4-FFF2-40B4-BE49-F238E27FC236}">
                <a16:creationId xmlns:a16="http://schemas.microsoft.com/office/drawing/2014/main" id="{DE3763F3-2D21-C72D-30C3-2ECDFB1249D8}"/>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3316466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0DB885F4-CCDB-E27B-8024-92498915CC4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5B43AB1F-7AB3-248E-B70F-CC229A2C4A40}"/>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1691176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AA7301D4-B998-37CE-502F-2392C5EFA8D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666BE684-A3AF-DD17-1A80-F5A1F8DDA030}"/>
              </a:ext>
            </a:extLst>
          </p:cNvPr>
          <p:cNvSpPr txBox="1"/>
          <p:nvPr/>
        </p:nvSpPr>
        <p:spPr>
          <a:xfrm>
            <a:off x="10079516" y="50614"/>
            <a:ext cx="1937172" cy="369332"/>
          </a:xfrm>
          <a:prstGeom prst="rect">
            <a:avLst/>
          </a:prstGeom>
          <a:solidFill>
            <a:srgbClr val="FFFF00"/>
          </a:solidFill>
        </p:spPr>
        <p:txBody>
          <a:bodyPr wrap="square" rtlCol="0">
            <a:spAutoFit/>
          </a:bodyPr>
          <a:lstStyle/>
          <a:p>
            <a:r>
              <a:rPr lang="en-US" dirty="0"/>
              <a:t>Big Turning Small</a:t>
            </a:r>
          </a:p>
        </p:txBody>
      </p:sp>
    </p:spTree>
    <p:extLst>
      <p:ext uri="{BB962C8B-B14F-4D97-AF65-F5344CB8AC3E}">
        <p14:creationId xmlns:p14="http://schemas.microsoft.com/office/powerpoint/2010/main" val="325771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C5659F09-DC0C-A460-4CB3-F19E6A95BD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56673C54-A189-35EF-F581-7581FB9C098D}"/>
              </a:ext>
            </a:extLst>
          </p:cNvPr>
          <p:cNvSpPr txBox="1"/>
          <p:nvPr/>
        </p:nvSpPr>
        <p:spPr>
          <a:xfrm>
            <a:off x="3560421" y="525897"/>
            <a:ext cx="4844302" cy="923330"/>
          </a:xfrm>
          <a:prstGeom prst="rect">
            <a:avLst/>
          </a:prstGeom>
          <a:noFill/>
        </p:spPr>
        <p:txBody>
          <a:bodyPr wrap="square">
            <a:spAutoFit/>
          </a:bodyPr>
          <a:lstStyle/>
          <a:p>
            <a:r>
              <a:rPr lang="en-US" dirty="0" err="1"/>
              <a:t>Ahhh</a:t>
            </a:r>
            <a:r>
              <a:rPr lang="en-US" dirty="0"/>
              <a:t>.. the black peg. We have over six thousand of them in bins but there is probably one on the floor right now!</a:t>
            </a:r>
          </a:p>
        </p:txBody>
      </p:sp>
    </p:spTree>
    <p:extLst>
      <p:ext uri="{BB962C8B-B14F-4D97-AF65-F5344CB8AC3E}">
        <p14:creationId xmlns:p14="http://schemas.microsoft.com/office/powerpoint/2010/main" val="112089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E3B4EF74-799E-F81C-4516-3CB5DD1E40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8124D217-67B0-47AF-17E7-D1F077C5B7F1}"/>
              </a:ext>
            </a:extLst>
          </p:cNvPr>
          <p:cNvSpPr/>
          <p:nvPr/>
        </p:nvSpPr>
        <p:spPr>
          <a:xfrm rot="3508523">
            <a:off x="7415508" y="18465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76D03C-5436-7CBA-CCAC-B0EDC2C418D0}"/>
              </a:ext>
            </a:extLst>
          </p:cNvPr>
          <p:cNvSpPr txBox="1"/>
          <p:nvPr/>
        </p:nvSpPr>
        <p:spPr>
          <a:xfrm>
            <a:off x="8335845" y="243484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254945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D25135B6-7224-4EDB-D26F-B0E1F64729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Arrow: Up 3">
            <a:extLst>
              <a:ext uri="{FF2B5EF4-FFF2-40B4-BE49-F238E27FC236}">
                <a16:creationId xmlns:a16="http://schemas.microsoft.com/office/drawing/2014/main" id="{5E870123-F702-6F43-30A0-AAC33FEA5BC5}"/>
              </a:ext>
            </a:extLst>
          </p:cNvPr>
          <p:cNvSpPr/>
          <p:nvPr/>
        </p:nvSpPr>
        <p:spPr>
          <a:xfrm rot="3508523">
            <a:off x="7415508" y="1846532"/>
            <a:ext cx="786653" cy="117661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16797F-999C-EF6C-00A8-BD39ED28F2B1}"/>
              </a:ext>
            </a:extLst>
          </p:cNvPr>
          <p:cNvSpPr txBox="1"/>
          <p:nvPr/>
        </p:nvSpPr>
        <p:spPr>
          <a:xfrm>
            <a:off x="8335845" y="2434841"/>
            <a:ext cx="1003608" cy="369332"/>
          </a:xfrm>
          <a:prstGeom prst="rect">
            <a:avLst/>
          </a:prstGeom>
          <a:noFill/>
        </p:spPr>
        <p:txBody>
          <a:bodyPr wrap="none" rtlCol="0">
            <a:spAutoFit/>
          </a:bodyPr>
          <a:lstStyle/>
          <a:p>
            <a:r>
              <a:rPr lang="en-US" dirty="0"/>
              <a:t>Forward</a:t>
            </a:r>
          </a:p>
        </p:txBody>
      </p:sp>
    </p:spTree>
    <p:extLst>
      <p:ext uri="{BB962C8B-B14F-4D97-AF65-F5344CB8AC3E}">
        <p14:creationId xmlns:p14="http://schemas.microsoft.com/office/powerpoint/2010/main" val="194437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E8BC9F01-A165-25AC-0659-BE41E3E720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7863208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TotalTime>
  <Words>1057</Words>
  <Application>Microsoft Office PowerPoint</Application>
  <PresentationFormat>Widescreen</PresentationFormat>
  <Paragraphs>97</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Aptos</vt:lpstr>
      <vt:lpstr>Aptos Display</vt:lpstr>
      <vt:lpstr>Arial</vt:lpstr>
      <vt:lpstr>Office Theme</vt:lpstr>
      <vt:lpstr>Base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Left-Right Axle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Forward Axle Attachments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Turning Small” Attachment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6</cp:revision>
  <dcterms:created xsi:type="dcterms:W3CDTF">2025-07-15T22:11:05Z</dcterms:created>
  <dcterms:modified xsi:type="dcterms:W3CDTF">2025-07-17T21:25:35Z</dcterms:modified>
</cp:coreProperties>
</file>